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2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0169-8DB2-A447-9C41-09509D074D67}" type="datetimeFigureOut">
              <a:rPr lang="sv-SE" smtClean="0"/>
              <a:t>15-08-19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15E2-958E-1E41-9FE3-9461592F1C68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128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0169-8DB2-A447-9C41-09509D074D67}" type="datetimeFigureOut">
              <a:rPr lang="sv-SE" smtClean="0"/>
              <a:t>15-08-19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15E2-958E-1E41-9FE3-9461592F1C68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265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0169-8DB2-A447-9C41-09509D074D67}" type="datetimeFigureOut">
              <a:rPr lang="sv-SE" smtClean="0"/>
              <a:t>15-08-19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15E2-958E-1E41-9FE3-9461592F1C68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126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0169-8DB2-A447-9C41-09509D074D67}" type="datetimeFigureOut">
              <a:rPr lang="sv-SE" smtClean="0"/>
              <a:t>15-08-19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15E2-958E-1E41-9FE3-9461592F1C68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213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0169-8DB2-A447-9C41-09509D074D67}" type="datetimeFigureOut">
              <a:rPr lang="sv-SE" smtClean="0"/>
              <a:t>15-08-19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15E2-958E-1E41-9FE3-9461592F1C68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21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0169-8DB2-A447-9C41-09509D074D67}" type="datetimeFigureOut">
              <a:rPr lang="sv-SE" smtClean="0"/>
              <a:t>15-08-19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15E2-958E-1E41-9FE3-9461592F1C68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424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0169-8DB2-A447-9C41-09509D074D67}" type="datetimeFigureOut">
              <a:rPr lang="sv-SE" smtClean="0"/>
              <a:t>15-08-19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15E2-958E-1E41-9FE3-9461592F1C68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205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0169-8DB2-A447-9C41-09509D074D67}" type="datetimeFigureOut">
              <a:rPr lang="sv-SE" smtClean="0"/>
              <a:t>15-08-19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15E2-958E-1E41-9FE3-9461592F1C68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435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0169-8DB2-A447-9C41-09509D074D67}" type="datetimeFigureOut">
              <a:rPr lang="sv-SE" smtClean="0"/>
              <a:t>15-08-19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15E2-958E-1E41-9FE3-9461592F1C68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933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0169-8DB2-A447-9C41-09509D074D67}" type="datetimeFigureOut">
              <a:rPr lang="sv-SE" smtClean="0"/>
              <a:t>15-08-19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15E2-958E-1E41-9FE3-9461592F1C68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182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0169-8DB2-A447-9C41-09509D074D67}" type="datetimeFigureOut">
              <a:rPr lang="sv-SE" smtClean="0"/>
              <a:t>15-08-19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15E2-958E-1E41-9FE3-9461592F1C68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721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>
                <a:tint val="80000"/>
                <a:satMod val="300000"/>
              </a:schemeClr>
            </a:gs>
            <a:gs pos="68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40169-8DB2-A447-9C41-09509D074D67}" type="datetimeFigureOut">
              <a:rPr lang="sv-SE" smtClean="0"/>
              <a:t>15-08-19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115E2-958E-1E41-9FE3-9461592F1C68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428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650800"/>
            <a:ext cx="7772400" cy="1470025"/>
          </a:xfrm>
        </p:spPr>
        <p:txBody>
          <a:bodyPr/>
          <a:lstStyle/>
          <a:p>
            <a:r>
              <a:rPr lang="sv-SE" dirty="0" smtClean="0">
                <a:latin typeface="Avenir Black"/>
                <a:cs typeface="Avenir Black"/>
              </a:rPr>
              <a:t>Bandvävning</a:t>
            </a:r>
            <a:endParaRPr lang="sv-SE" dirty="0">
              <a:latin typeface="Avenir Black"/>
              <a:cs typeface="Avenir Black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70" y="2864561"/>
            <a:ext cx="8118880" cy="324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02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Avenir Black"/>
                <a:cs typeface="Avenir Black"/>
              </a:rPr>
              <a:t>Skissa</a:t>
            </a:r>
            <a:endParaRPr lang="sv-SE" dirty="0">
              <a:latin typeface="Avenir Black"/>
              <a:cs typeface="Avenir Black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720130" y="2121233"/>
            <a:ext cx="3666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latin typeface="Avenir Black"/>
                <a:cs typeface="Avenir Black"/>
              </a:rPr>
              <a:t>Skissa tre skisser på olika modeller till ditt band. Färglägg skisserna.</a:t>
            </a:r>
            <a:endParaRPr lang="sv-SE" sz="2400" dirty="0">
              <a:latin typeface="Avenir Black"/>
              <a:cs typeface="Avenir Black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752" y="1848108"/>
            <a:ext cx="3175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4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Avenir Black"/>
                <a:cs typeface="Avenir Black"/>
              </a:rPr>
              <a:t>Välj garn</a:t>
            </a:r>
            <a:endParaRPr lang="sv-SE" dirty="0">
              <a:latin typeface="Avenir Black"/>
              <a:cs typeface="Avenir Black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942714" y="1977199"/>
            <a:ext cx="26055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latin typeface="Avenir Black"/>
                <a:cs typeface="Avenir Black"/>
              </a:rPr>
              <a:t>Välj garn, klipp av en liten bit av dina valda garner och sätt upp dem bredvid dina skisser.</a:t>
            </a:r>
            <a:endParaRPr lang="sv-SE" sz="2400" dirty="0">
              <a:latin typeface="Avenir Black"/>
              <a:cs typeface="Avenir Black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/>
          <a:srcRect t="33425" r="37788" b="34377"/>
          <a:stretch/>
        </p:blipFill>
        <p:spPr>
          <a:xfrm>
            <a:off x="3548271" y="4039435"/>
            <a:ext cx="5056632" cy="123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31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Avenir Black"/>
                <a:cs typeface="Avenir Black"/>
              </a:rPr>
              <a:t>Skissa glasspinne väv</a:t>
            </a:r>
            <a:endParaRPr lang="sv-SE" dirty="0">
              <a:latin typeface="Avenir Black"/>
              <a:cs typeface="Avenir Black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1034367" y="2134327"/>
            <a:ext cx="2579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latin typeface="Avenir Black"/>
                <a:cs typeface="Avenir Black"/>
              </a:rPr>
              <a:t>Skissa tre skisser på din glasspinne väv.  Färglägg skisserna.</a:t>
            </a:r>
            <a:endParaRPr lang="sv-SE" sz="2400" dirty="0">
              <a:latin typeface="Avenir Black"/>
              <a:cs typeface="Avenir Black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841" y="2536526"/>
            <a:ext cx="4184340" cy="352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07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Avenir Black"/>
                <a:cs typeface="Avenir Black"/>
              </a:rPr>
              <a:t>Dags att arbeta praktiskt</a:t>
            </a:r>
            <a:endParaRPr lang="sv-SE" dirty="0">
              <a:latin typeface="Avenir Black"/>
              <a:cs typeface="Avenir Black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1164082" y="2116769"/>
            <a:ext cx="2989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latin typeface="Avenir Black"/>
                <a:cs typeface="Avenir Black"/>
              </a:rPr>
              <a:t>När din lärare godkänt skisserna är det dags att förverkliga dina planer.</a:t>
            </a:r>
            <a:endParaRPr lang="sv-SE" sz="2400" dirty="0">
              <a:latin typeface="Avenir Black"/>
              <a:cs typeface="Avenir Black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337" y="1684362"/>
            <a:ext cx="29972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5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Avenir Black"/>
                <a:cs typeface="Avenir Black"/>
              </a:rPr>
              <a:t>Vad ska jag göra?</a:t>
            </a:r>
            <a:endParaRPr lang="sv-SE" dirty="0">
              <a:latin typeface="Avenir Black"/>
              <a:cs typeface="Avenir Black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1084713" y="2063849"/>
            <a:ext cx="291618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sv-SE" sz="2400" dirty="0" smtClean="0">
                <a:latin typeface="Avenir Black"/>
                <a:cs typeface="Avenir Black"/>
              </a:rPr>
              <a:t>Armband</a:t>
            </a:r>
          </a:p>
          <a:p>
            <a:pPr marL="285750" indent="-285750">
              <a:buFont typeface="Arial"/>
              <a:buChar char="•"/>
            </a:pPr>
            <a:endParaRPr lang="sv-SE" sz="2400" dirty="0">
              <a:latin typeface="Avenir Black"/>
              <a:cs typeface="Avenir Black"/>
            </a:endParaRPr>
          </a:p>
          <a:p>
            <a:pPr marL="285750" indent="-285750">
              <a:buFont typeface="Arial"/>
              <a:buChar char="•"/>
            </a:pPr>
            <a:r>
              <a:rPr lang="sv-SE" sz="2400" dirty="0" smtClean="0">
                <a:latin typeface="Avenir Black"/>
                <a:cs typeface="Avenir Black"/>
              </a:rPr>
              <a:t>Bokmärke</a:t>
            </a:r>
          </a:p>
          <a:p>
            <a:pPr marL="285750" indent="-285750">
              <a:buFont typeface="Arial"/>
              <a:buChar char="•"/>
            </a:pPr>
            <a:endParaRPr lang="sv-SE" sz="2400" dirty="0">
              <a:latin typeface="Avenir Black"/>
              <a:cs typeface="Avenir Black"/>
            </a:endParaRPr>
          </a:p>
          <a:p>
            <a:pPr marL="285750" indent="-285750">
              <a:buFont typeface="Arial"/>
              <a:buChar char="•"/>
            </a:pPr>
            <a:r>
              <a:rPr lang="sv-SE" sz="2400" dirty="0" smtClean="0">
                <a:latin typeface="Avenir Black"/>
                <a:cs typeface="Avenir Black"/>
              </a:rPr>
              <a:t>Skärp</a:t>
            </a:r>
          </a:p>
          <a:p>
            <a:pPr marL="285750" indent="-285750">
              <a:buFont typeface="Arial"/>
              <a:buChar char="•"/>
            </a:pPr>
            <a:endParaRPr lang="sv-SE" sz="2400" dirty="0">
              <a:latin typeface="Avenir Black"/>
              <a:cs typeface="Avenir Black"/>
            </a:endParaRPr>
          </a:p>
          <a:p>
            <a:pPr marL="285750" indent="-285750">
              <a:buFont typeface="Arial"/>
              <a:buChar char="•"/>
            </a:pPr>
            <a:r>
              <a:rPr lang="sv-SE" sz="2400" dirty="0" smtClean="0">
                <a:latin typeface="Avenir Black"/>
                <a:cs typeface="Avenir Black"/>
              </a:rPr>
              <a:t>Rem till en väska</a:t>
            </a:r>
          </a:p>
          <a:p>
            <a:pPr marL="285750" indent="-285750">
              <a:buFont typeface="Arial"/>
              <a:buChar char="•"/>
            </a:pPr>
            <a:endParaRPr lang="sv-SE" sz="2400" dirty="0">
              <a:latin typeface="Avenir Black"/>
              <a:cs typeface="Avenir Black"/>
            </a:endParaRPr>
          </a:p>
          <a:p>
            <a:pPr marL="285750" indent="-285750">
              <a:buFont typeface="Arial"/>
              <a:buChar char="•"/>
            </a:pPr>
            <a:r>
              <a:rPr lang="sv-SE" sz="2400" dirty="0" smtClean="0">
                <a:latin typeface="Avenir Black"/>
                <a:cs typeface="Avenir Black"/>
              </a:rPr>
              <a:t>Hårband </a:t>
            </a:r>
            <a:endParaRPr lang="sv-SE" sz="2400" dirty="0">
              <a:latin typeface="Avenir Black"/>
              <a:cs typeface="Avenir Black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/>
          <a:srcRect b="11329"/>
          <a:stretch/>
        </p:blipFill>
        <p:spPr>
          <a:xfrm>
            <a:off x="4265271" y="3424457"/>
            <a:ext cx="4421529" cy="28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36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Bedömning</a:t>
            </a:r>
            <a:endParaRPr lang="sv-SE" dirty="0"/>
          </a:p>
        </p:txBody>
      </p:sp>
      <p:pic>
        <p:nvPicPr>
          <p:cNvPr id="4" name="Bildobjekt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9"/>
          <a:stretch/>
        </p:blipFill>
        <p:spPr bwMode="auto">
          <a:xfrm>
            <a:off x="-71930" y="1190683"/>
            <a:ext cx="9115425" cy="4769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098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Lyckat till!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95" y="1589506"/>
            <a:ext cx="5731121" cy="429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29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85</Words>
  <Application>Microsoft Macintosh PowerPoint</Application>
  <PresentationFormat>Bildspel på skärmen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Office-tema</vt:lpstr>
      <vt:lpstr>Bandvävning</vt:lpstr>
      <vt:lpstr>Skissa</vt:lpstr>
      <vt:lpstr>Välj garn</vt:lpstr>
      <vt:lpstr>Skissa glasspinne väv</vt:lpstr>
      <vt:lpstr>Dags att arbeta praktiskt</vt:lpstr>
      <vt:lpstr>Vad ska jag göra?</vt:lpstr>
      <vt:lpstr>Bedömning</vt:lpstr>
      <vt:lpstr>Lyckat till!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Bandvävning</dc:title>
  <dc:creator>Gunilla Tufvesson</dc:creator>
  <cp:lastModifiedBy>Gunilla Tufvesson</cp:lastModifiedBy>
  <cp:revision>5</cp:revision>
  <dcterms:created xsi:type="dcterms:W3CDTF">2015-08-17T16:03:32Z</dcterms:created>
  <dcterms:modified xsi:type="dcterms:W3CDTF">2015-08-19T11:14:21Z</dcterms:modified>
</cp:coreProperties>
</file>