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20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66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667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510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775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593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656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08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0361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70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847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158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50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4DEA8-5A71-764F-8FE7-582FDD12C4B1}" type="datetimeFigureOut">
              <a:rPr lang="sv-SE" smtClean="0"/>
              <a:t>2014-11-11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C3880-705E-E14F-A2DA-12BAFE5258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887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2446420" y="707042"/>
            <a:ext cx="4358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5400" b="1" dirty="0" smtClean="0"/>
              <a:t>Furu/Tall</a:t>
            </a:r>
            <a:endParaRPr lang="sv-SE" sz="5400" b="1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560" y="1653674"/>
            <a:ext cx="3273481" cy="49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8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Trädet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15475" y="1965157"/>
            <a:ext cx="3515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Tallen </a:t>
            </a:r>
            <a:r>
              <a:rPr lang="sv-SE" dirty="0">
                <a:solidFill>
                  <a:srgbClr val="000000"/>
                </a:solidFill>
              </a:rPr>
              <a:t>invandrade från </a:t>
            </a:r>
            <a:r>
              <a:rPr lang="sv-SE" dirty="0" smtClean="0">
                <a:solidFill>
                  <a:srgbClr val="000000"/>
                </a:solidFill>
              </a:rPr>
              <a:t>sydost </a:t>
            </a:r>
            <a:r>
              <a:rPr lang="sv-SE" dirty="0">
                <a:solidFill>
                  <a:srgbClr val="000000"/>
                </a:solidFill>
              </a:rPr>
              <a:t>för </a:t>
            </a:r>
            <a:r>
              <a:rPr lang="sv-SE" dirty="0" smtClean="0">
                <a:solidFill>
                  <a:srgbClr val="000000"/>
                </a:solidFill>
              </a:rPr>
              <a:t>12 000 </a:t>
            </a:r>
            <a:r>
              <a:rPr lang="sv-SE" dirty="0">
                <a:solidFill>
                  <a:srgbClr val="000000"/>
                </a:solidFill>
              </a:rPr>
              <a:t>år sedan</a:t>
            </a:r>
            <a:r>
              <a:rPr lang="sv-SE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Den växer </a:t>
            </a:r>
            <a:r>
              <a:rPr lang="sv-SE" dirty="0" smtClean="0">
                <a:solidFill>
                  <a:srgbClr val="000000"/>
                </a:solidFill>
              </a:rPr>
              <a:t>naturligt i hela Sverige.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r>
              <a:rPr lang="sv-SE" dirty="0" smtClean="0">
                <a:solidFill>
                  <a:srgbClr val="000000"/>
                </a:solidFill>
              </a:rPr>
              <a:t>Tallen kan bli 30 </a:t>
            </a:r>
            <a:r>
              <a:rPr lang="sv-SE" dirty="0">
                <a:solidFill>
                  <a:srgbClr val="000000"/>
                </a:solidFill>
              </a:rPr>
              <a:t>meter hög och kan bli upp till 8</a:t>
            </a:r>
            <a:r>
              <a:rPr lang="sv-SE" dirty="0" smtClean="0">
                <a:solidFill>
                  <a:srgbClr val="000000"/>
                </a:solidFill>
              </a:rPr>
              <a:t>00 </a:t>
            </a:r>
            <a:r>
              <a:rPr lang="sv-SE" dirty="0">
                <a:solidFill>
                  <a:srgbClr val="000000"/>
                </a:solidFill>
              </a:rPr>
              <a:t>år gammal.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658" y="2755831"/>
            <a:ext cx="31750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5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6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Barren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842211" y="2094195"/>
            <a:ext cx="3181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Barren sitter två och två i par och blir ungefär 5 cm långa.</a:t>
            </a:r>
          </a:p>
          <a:p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Tallen vindpollineras på våren. 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08315" y="2346158"/>
            <a:ext cx="2339473" cy="35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6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Barken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082843" y="2281989"/>
            <a:ext cx="3756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Barken </a:t>
            </a:r>
            <a:r>
              <a:rPr lang="sv-SE" dirty="0" smtClean="0">
                <a:solidFill>
                  <a:srgbClr val="000000"/>
                </a:solidFill>
              </a:rPr>
              <a:t>är tunn som papper som ung och rödbrun till färgen.</a:t>
            </a:r>
          </a:p>
          <a:p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/>
              <a:t>När den blir gammal blir </a:t>
            </a:r>
            <a:r>
              <a:rPr lang="sv-SE" dirty="0"/>
              <a:t>den grov, skorplik och gråbrun till färgen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610" y="1524582"/>
            <a:ext cx="3238500" cy="2159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10" y="3933101"/>
            <a:ext cx="3240504" cy="22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6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Veden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109579" y="2459789"/>
            <a:ext cx="41041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 smtClean="0"/>
              <a:t>Virket är ljusgult </a:t>
            </a:r>
            <a:r>
              <a:rPr lang="sv-SE" dirty="0"/>
              <a:t>med en bred rödbrun </a:t>
            </a:r>
            <a:r>
              <a:rPr lang="sv-SE" dirty="0" smtClean="0"/>
              <a:t>kärna</a:t>
            </a:r>
          </a:p>
          <a:p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/>
              <a:t>Furuvirke är lätt, mjukt och lättkluvet</a:t>
            </a:r>
            <a:r>
              <a:rPr lang="sv-SE" dirty="0" smtClean="0"/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/>
              <a:t>Vid felaktig förvaring angrips den ljusa splinten lätt av blåträ som är en form av mögelsvampar.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07" y="2312741"/>
            <a:ext cx="2446421" cy="366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1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Egenskaper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176422" y="2005262"/>
            <a:ext cx="283923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Lätt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Mjukt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Rak fibrigt</a:t>
            </a:r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Lätt att </a:t>
            </a:r>
            <a:r>
              <a:rPr lang="sv-SE" dirty="0" smtClean="0">
                <a:solidFill>
                  <a:srgbClr val="000000"/>
                </a:solidFill>
              </a:rPr>
              <a:t>klyva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Hartsrikt</a:t>
            </a:r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Kärnvirket t</a:t>
            </a:r>
            <a:r>
              <a:rPr lang="sv-SE" dirty="0" smtClean="0">
                <a:solidFill>
                  <a:srgbClr val="000000"/>
                </a:solidFill>
              </a:rPr>
              <a:t>åligt mot röta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54" y="1884946"/>
            <a:ext cx="3017588" cy="402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4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000000"/>
                </a:solidFill>
              </a:rPr>
              <a:t>F</a:t>
            </a:r>
            <a:r>
              <a:rPr lang="sv-SE" dirty="0" smtClean="0">
                <a:solidFill>
                  <a:srgbClr val="000000"/>
                </a:solidFill>
              </a:rPr>
              <a:t>öremål </a:t>
            </a:r>
            <a:r>
              <a:rPr lang="sv-SE" dirty="0" smtClean="0">
                <a:solidFill>
                  <a:srgbClr val="000000"/>
                </a:solidFill>
              </a:rPr>
              <a:t>förr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655053" y="1954787"/>
            <a:ext cx="3823368" cy="42473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Dörrar</a:t>
            </a:r>
            <a:endParaRPr lang="sv-SE" dirty="0" smtClean="0">
              <a:solidFill>
                <a:srgbClr val="000000"/>
              </a:solidFill>
            </a:endParaRP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Fönster</a:t>
            </a:r>
            <a:endParaRPr lang="sv-SE" dirty="0" smtClean="0">
              <a:solidFill>
                <a:srgbClr val="000000"/>
              </a:solidFill>
            </a:endParaRP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Trappor</a:t>
            </a:r>
            <a:endParaRPr lang="sv-SE" dirty="0" smtClean="0">
              <a:solidFill>
                <a:srgbClr val="000000"/>
              </a:solidFill>
            </a:endParaRP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Panel</a:t>
            </a:r>
            <a:endParaRPr lang="sv-SE" dirty="0" smtClean="0">
              <a:solidFill>
                <a:srgbClr val="000000"/>
              </a:solidFill>
            </a:endParaRP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Lister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Tjära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endParaRPr lang="sv-SE" dirty="0" smtClean="0"/>
          </a:p>
          <a:p>
            <a:endParaRPr lang="sv-SE" dirty="0"/>
          </a:p>
          <a:p>
            <a:endParaRPr lang="sv-SE" dirty="0"/>
          </a:p>
          <a:p>
            <a:pPr marL="285750" indent="-285750">
              <a:buFont typeface="Wingdings" charset="2"/>
              <a:buChar char="Ø"/>
            </a:pPr>
            <a:r>
              <a:rPr lang="sv-SE" dirty="0" smtClean="0"/>
              <a:t>Takspån</a:t>
            </a:r>
          </a:p>
          <a:p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Båtbyggeri</a:t>
            </a:r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Pålar</a:t>
            </a:r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Gruvstöttor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Laggkärl</a:t>
            </a:r>
            <a:endParaRPr lang="sv-SE" dirty="0" smtClean="0">
              <a:solidFill>
                <a:srgbClr val="000000"/>
              </a:solidFill>
            </a:endParaRPr>
          </a:p>
          <a:p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421" y="1831474"/>
            <a:ext cx="3917583" cy="1774694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421" y="4070547"/>
            <a:ext cx="4000500" cy="19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7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7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00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700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000000"/>
                </a:solidFill>
              </a:rPr>
              <a:t>F</a:t>
            </a:r>
            <a:r>
              <a:rPr lang="sv-SE" dirty="0" smtClean="0">
                <a:solidFill>
                  <a:srgbClr val="000000"/>
                </a:solidFill>
              </a:rPr>
              <a:t>öremål </a:t>
            </a:r>
            <a:r>
              <a:rPr lang="sv-SE" dirty="0" smtClean="0">
                <a:solidFill>
                  <a:srgbClr val="000000"/>
                </a:solidFill>
              </a:rPr>
              <a:t>nu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737397" y="1400272"/>
            <a:ext cx="3500697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Inredningar</a:t>
            </a:r>
            <a:endParaRPr lang="sv-SE" dirty="0" smtClean="0">
              <a:solidFill>
                <a:srgbClr val="000000"/>
              </a:solidFill>
            </a:endParaRP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/>
              <a:t>M</a:t>
            </a:r>
            <a:r>
              <a:rPr lang="sv-SE" dirty="0" smtClean="0"/>
              <a:t>assiva möbler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Lister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Paneler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Dörrar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Fönster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Trappor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Massaved</a:t>
            </a:r>
            <a:endParaRPr lang="sv-SE" dirty="0" smtClean="0">
              <a:solidFill>
                <a:srgbClr val="000000"/>
              </a:solidFill>
            </a:endParaRPr>
          </a:p>
          <a:p>
            <a:endParaRPr lang="sv-SE" dirty="0" smtClean="0">
              <a:solidFill>
                <a:srgbClr val="000000"/>
              </a:solidFill>
            </a:endParaRPr>
          </a:p>
          <a:p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36" y="1884947"/>
            <a:ext cx="3405679" cy="38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5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7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7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6806</TotalTime>
  <Words>153</Words>
  <Application>Microsoft Macintosh PowerPoint</Application>
  <PresentationFormat>Bildspel på skärmen (4:3)</PresentationFormat>
  <Paragraphs>76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9" baseType="lpstr">
      <vt:lpstr>Office-tema</vt:lpstr>
      <vt:lpstr>PowerPoint-presentation</vt:lpstr>
      <vt:lpstr>Trädet</vt:lpstr>
      <vt:lpstr>Barren</vt:lpstr>
      <vt:lpstr>Barken</vt:lpstr>
      <vt:lpstr>Veden</vt:lpstr>
      <vt:lpstr>Egenskaper</vt:lpstr>
      <vt:lpstr>Föremål förr</vt:lpstr>
      <vt:lpstr>Föremål nu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Gunilla Tufvesson</dc:creator>
  <cp:lastModifiedBy>Gunilla Tufvesson</cp:lastModifiedBy>
  <cp:revision>7</cp:revision>
  <dcterms:created xsi:type="dcterms:W3CDTF">2014-10-21T16:53:37Z</dcterms:created>
  <dcterms:modified xsi:type="dcterms:W3CDTF">2014-11-11T16:53:35Z</dcterms:modified>
</cp:coreProperties>
</file>