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56" r:id="rId3"/>
    <p:sldId id="261" r:id="rId4"/>
    <p:sldId id="257" r:id="rId5"/>
    <p:sldId id="258" r:id="rId6"/>
    <p:sldId id="259" r:id="rId7"/>
    <p:sldId id="266" r:id="rId8"/>
    <p:sldId id="264" r:id="rId9"/>
    <p:sldId id="265" r:id="rId10"/>
    <p:sldId id="262" r:id="rId11"/>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20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9" name="Underrubrik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v-SE" smtClean="0"/>
              <a:t>Klicka här för att ändra format på underrubrik i bakgrunden</a:t>
            </a:r>
            <a:endParaRPr kumimoji="0" lang="en-US"/>
          </a:p>
        </p:txBody>
      </p:sp>
      <p:sp>
        <p:nvSpPr>
          <p:cNvPr id="28" name="Rubrik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sv-SE" smtClean="0"/>
              <a:t>Klicka här för att ändra format</a:t>
            </a:r>
            <a:endParaRPr kumimoji="0" lang="en-US"/>
          </a:p>
        </p:txBody>
      </p:sp>
      <p:cxnSp>
        <p:nvCxnSpPr>
          <p:cNvPr id="8" name="Rak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Platshållare för datum 14"/>
          <p:cNvSpPr>
            <a:spLocks noGrp="1"/>
          </p:cNvSpPr>
          <p:nvPr>
            <p:ph type="dt" sz="half" idx="10"/>
          </p:nvPr>
        </p:nvSpPr>
        <p:spPr/>
        <p:txBody>
          <a:bodyPr/>
          <a:lstStyle/>
          <a:p>
            <a:fld id="{347BD319-C441-4740-BDB2-35E25C52CCE7}" type="datetimeFigureOut">
              <a:rPr lang="sv-SE" smtClean="0"/>
              <a:t>15-10-14</a:t>
            </a:fld>
            <a:endParaRPr lang="sv-SE"/>
          </a:p>
        </p:txBody>
      </p:sp>
      <p:sp>
        <p:nvSpPr>
          <p:cNvPr id="16" name="Platshållare för bildnummer 15"/>
          <p:cNvSpPr>
            <a:spLocks noGrp="1"/>
          </p:cNvSpPr>
          <p:nvPr>
            <p:ph type="sldNum" sz="quarter" idx="11"/>
          </p:nvPr>
        </p:nvSpPr>
        <p:spPr/>
        <p:txBody>
          <a:bodyPr/>
          <a:lstStyle/>
          <a:p>
            <a:fld id="{227F0B53-9592-4779-891F-997228E46E01}" type="slidenum">
              <a:rPr lang="sv-SE" smtClean="0"/>
              <a:t>‹Nr.›</a:t>
            </a:fld>
            <a:endParaRPr lang="sv-SE"/>
          </a:p>
        </p:txBody>
      </p:sp>
      <p:sp>
        <p:nvSpPr>
          <p:cNvPr id="17" name="Platshållare för sidfot 16"/>
          <p:cNvSpPr>
            <a:spLocks noGrp="1"/>
          </p:cNvSpPr>
          <p:nvPr>
            <p:ph type="ftr" sz="quarter" idx="12"/>
          </p:nvPr>
        </p:nvSpPr>
        <p:spPr/>
        <p:txBody>
          <a:bodyPr/>
          <a:lstStyle/>
          <a:p>
            <a:endParaRPr lang="sv-S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kumimoji="0" lang="sv-SE" smtClean="0"/>
              <a:t>Klicka här för att ändra format</a:t>
            </a:r>
            <a:endParaRPr kumimoji="0" lang="en-US"/>
          </a:p>
        </p:txBody>
      </p:sp>
      <p:sp>
        <p:nvSpPr>
          <p:cNvPr id="3" name="Platshållare för lodrät text 2"/>
          <p:cNvSpPr>
            <a:spLocks noGrp="1"/>
          </p:cNvSpPr>
          <p:nvPr>
            <p:ph type="body" orient="vert" idx="1"/>
          </p:nvPr>
        </p:nvSpPr>
        <p:spPr/>
        <p:txBody>
          <a:bodyPr vert="eaVert"/>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4" name="Platshållare för datum 3"/>
          <p:cNvSpPr>
            <a:spLocks noGrp="1"/>
          </p:cNvSpPr>
          <p:nvPr>
            <p:ph type="dt" sz="half" idx="10"/>
          </p:nvPr>
        </p:nvSpPr>
        <p:spPr/>
        <p:txBody>
          <a:bodyPr/>
          <a:lstStyle/>
          <a:p>
            <a:fld id="{347BD319-C441-4740-BDB2-35E25C52CCE7}" type="datetimeFigureOut">
              <a:rPr lang="sv-SE" smtClean="0"/>
              <a:t>15-10-14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7F0B53-9592-4779-891F-997228E46E01}" type="slidenum">
              <a:rPr lang="sv-SE" smtClean="0"/>
              <a:t>‹Nr.›</a:t>
            </a:fld>
            <a:endParaRPr lang="sv-S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kumimoji="0" lang="sv-SE" smtClean="0"/>
              <a:t>Klicka här för att ändra format</a:t>
            </a:r>
            <a:endParaRPr kumimoji="0" lang="en-US"/>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4" name="Platshållare för datum 3"/>
          <p:cNvSpPr>
            <a:spLocks noGrp="1"/>
          </p:cNvSpPr>
          <p:nvPr>
            <p:ph type="dt" sz="half" idx="10"/>
          </p:nvPr>
        </p:nvSpPr>
        <p:spPr/>
        <p:txBody>
          <a:bodyPr/>
          <a:lstStyle/>
          <a:p>
            <a:fld id="{347BD319-C441-4740-BDB2-35E25C52CCE7}" type="datetimeFigureOut">
              <a:rPr lang="sv-SE" smtClean="0"/>
              <a:t>15-10-14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7F0B53-9592-4779-891F-997228E46E01}" type="slidenum">
              <a:rPr lang="sv-SE" smtClean="0"/>
              <a:t>‹Nr.›</a:t>
            </a:fld>
            <a:endParaRPr lang="sv-S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9" name="Platshållare för innehåll 8"/>
          <p:cNvSpPr>
            <a:spLocks noGrp="1"/>
          </p:cNvSpPr>
          <p:nvPr>
            <p:ph idx="1"/>
          </p:nvPr>
        </p:nvSpPr>
        <p:spPr>
          <a:xfrm>
            <a:off x="457200" y="1524000"/>
            <a:ext cx="8229600" cy="4572000"/>
          </a:xfrm>
        </p:spPr>
        <p:txBody>
          <a:body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14" name="Platshållare för datum 13"/>
          <p:cNvSpPr>
            <a:spLocks noGrp="1"/>
          </p:cNvSpPr>
          <p:nvPr>
            <p:ph type="dt" sz="half" idx="14"/>
          </p:nvPr>
        </p:nvSpPr>
        <p:spPr/>
        <p:txBody>
          <a:bodyPr/>
          <a:lstStyle/>
          <a:p>
            <a:fld id="{347BD319-C441-4740-BDB2-35E25C52CCE7}" type="datetimeFigureOut">
              <a:rPr lang="sv-SE" smtClean="0"/>
              <a:t>15-10-14</a:t>
            </a:fld>
            <a:endParaRPr lang="sv-SE"/>
          </a:p>
        </p:txBody>
      </p:sp>
      <p:sp>
        <p:nvSpPr>
          <p:cNvPr id="15" name="Platshållare för bildnummer 14"/>
          <p:cNvSpPr>
            <a:spLocks noGrp="1"/>
          </p:cNvSpPr>
          <p:nvPr>
            <p:ph type="sldNum" sz="quarter" idx="15"/>
          </p:nvPr>
        </p:nvSpPr>
        <p:spPr/>
        <p:txBody>
          <a:bodyPr/>
          <a:lstStyle>
            <a:lvl1pPr algn="ctr">
              <a:defRPr/>
            </a:lvl1pPr>
          </a:lstStyle>
          <a:p>
            <a:fld id="{227F0B53-9592-4779-891F-997228E46E01}" type="slidenum">
              <a:rPr lang="sv-SE" smtClean="0"/>
              <a:t>‹Nr.›</a:t>
            </a:fld>
            <a:endParaRPr lang="sv-SE"/>
          </a:p>
        </p:txBody>
      </p:sp>
      <p:sp>
        <p:nvSpPr>
          <p:cNvPr id="16" name="Platshållare för sidfot 15"/>
          <p:cNvSpPr>
            <a:spLocks noGrp="1"/>
          </p:cNvSpPr>
          <p:nvPr>
            <p:ph type="ftr" sz="quarter" idx="16"/>
          </p:nvPr>
        </p:nvSpPr>
        <p:spPr/>
        <p:txBody>
          <a:bodyPr/>
          <a:lstStyle/>
          <a:p>
            <a:endParaRPr lang="sv-SE"/>
          </a:p>
        </p:txBody>
      </p:sp>
      <p:sp>
        <p:nvSpPr>
          <p:cNvPr id="17" name="Rubrik 16"/>
          <p:cNvSpPr>
            <a:spLocks noGrp="1"/>
          </p:cNvSpPr>
          <p:nvPr>
            <p:ph type="title"/>
          </p:nvPr>
        </p:nvSpPr>
        <p:spPr/>
        <p:txBody>
          <a:bodyPr rtlCol="0" anchor="b" anchorCtr="0"/>
          <a:lstStyle/>
          <a:p>
            <a:r>
              <a:rPr kumimoji="0" lang="sv-SE" smtClean="0"/>
              <a:t>Klicka här för att ändra format</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347BD319-C441-4740-BDB2-35E25C52CCE7}" type="datetimeFigureOut">
              <a:rPr lang="sv-SE" smtClean="0"/>
              <a:t>15-10-14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7F0B53-9592-4779-891F-997228E46E01}" type="slidenum">
              <a:rPr lang="sv-SE" smtClean="0"/>
              <a:t>‹Nr.›</a:t>
            </a:fld>
            <a:endParaRPr lang="sv-SE"/>
          </a:p>
        </p:txBody>
      </p:sp>
      <p:sp>
        <p:nvSpPr>
          <p:cNvPr id="2" name="Rubrik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sv-SE" smtClean="0"/>
              <a:t>Klicka här för att ändra format</a:t>
            </a:r>
            <a:endParaRPr kumimoji="0" lang="en-US"/>
          </a:p>
        </p:txBody>
      </p:sp>
      <p:sp>
        <p:nvSpPr>
          <p:cNvPr id="3" name="Platshållare för text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v-SE" smtClean="0"/>
              <a:t>Klicka här för att ändra format på bakgrundstexten</a:t>
            </a:r>
          </a:p>
        </p:txBody>
      </p:sp>
      <p:cxnSp>
        <p:nvCxnSpPr>
          <p:cNvPr id="7" name="Rak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347BD319-C441-4740-BDB2-35E25C52CCE7}" type="datetimeFigureOut">
              <a:rPr lang="sv-SE" smtClean="0"/>
              <a:t>15-10-14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27F0B53-9592-4779-891F-997228E46E01}" type="slidenum">
              <a:rPr lang="sv-SE" smtClean="0"/>
              <a:t>‹Nr.›</a:t>
            </a:fld>
            <a:endParaRPr lang="sv-SE"/>
          </a:p>
        </p:txBody>
      </p:sp>
      <p:sp>
        <p:nvSpPr>
          <p:cNvPr id="2" name="Rubrik 1"/>
          <p:cNvSpPr>
            <a:spLocks noGrp="1"/>
          </p:cNvSpPr>
          <p:nvPr>
            <p:ph type="title"/>
          </p:nvPr>
        </p:nvSpPr>
        <p:spPr/>
        <p:txBody>
          <a:bodyPr/>
          <a:lstStyle/>
          <a:p>
            <a:r>
              <a:rPr kumimoji="0" lang="sv-SE" smtClean="0"/>
              <a:t>Klicka här för att ändra format</a:t>
            </a:r>
            <a:endParaRPr kumimoji="0" lang="en-US"/>
          </a:p>
        </p:txBody>
      </p:sp>
      <p:sp>
        <p:nvSpPr>
          <p:cNvPr id="11" name="Platshållare för innehåll 10"/>
          <p:cNvSpPr>
            <a:spLocks noGrp="1"/>
          </p:cNvSpPr>
          <p:nvPr>
            <p:ph sz="half" idx="1"/>
          </p:nvPr>
        </p:nvSpPr>
        <p:spPr>
          <a:xfrm>
            <a:off x="457200" y="1524000"/>
            <a:ext cx="4059936" cy="4572000"/>
          </a:xfrm>
        </p:spPr>
        <p:txBody>
          <a:body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13" name="Platshållare för innehåll 12"/>
          <p:cNvSpPr>
            <a:spLocks noGrp="1"/>
          </p:cNvSpPr>
          <p:nvPr>
            <p:ph sz="half" idx="2"/>
          </p:nvPr>
        </p:nvSpPr>
        <p:spPr>
          <a:xfrm>
            <a:off x="4648200" y="1524000"/>
            <a:ext cx="4059936" cy="4572000"/>
          </a:xfrm>
        </p:spPr>
        <p:txBody>
          <a:body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9" name="Platshållare för bildnummer 8"/>
          <p:cNvSpPr>
            <a:spLocks noGrp="1"/>
          </p:cNvSpPr>
          <p:nvPr>
            <p:ph type="sldNum" sz="quarter" idx="12"/>
          </p:nvPr>
        </p:nvSpPr>
        <p:spPr/>
        <p:txBody>
          <a:bodyPr/>
          <a:lstStyle/>
          <a:p>
            <a:fld id="{227F0B53-9592-4779-891F-997228E46E01}" type="slidenum">
              <a:rPr lang="sv-SE" smtClean="0"/>
              <a:t>‹Nr.›</a:t>
            </a:fld>
            <a:endParaRPr lang="sv-SE"/>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347BD319-C441-4740-BDB2-35E25C52CCE7}" type="datetimeFigureOut">
              <a:rPr lang="sv-SE" smtClean="0"/>
              <a:t>15-10-14</a:t>
            </a:fld>
            <a:endParaRPr lang="sv-SE"/>
          </a:p>
        </p:txBody>
      </p:sp>
      <p:sp>
        <p:nvSpPr>
          <p:cNvPr id="3" name="Platshållare för text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v-SE" smtClean="0"/>
              <a:t>Klicka här för att ändra format på bakgrundstexten</a:t>
            </a:r>
          </a:p>
        </p:txBody>
      </p:sp>
      <p:sp>
        <p:nvSpPr>
          <p:cNvPr id="32" name="Platshållare för innehåll 31"/>
          <p:cNvSpPr>
            <a:spLocks noGrp="1"/>
          </p:cNvSpPr>
          <p:nvPr>
            <p:ph sz="half" idx="2"/>
          </p:nvPr>
        </p:nvSpPr>
        <p:spPr>
          <a:xfrm>
            <a:off x="457200" y="2201896"/>
            <a:ext cx="4038600" cy="3913632"/>
          </a:xfrm>
        </p:spPr>
        <p:txBody>
          <a:body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34" name="Platshållare för innehåll 33"/>
          <p:cNvSpPr>
            <a:spLocks noGrp="1"/>
          </p:cNvSpPr>
          <p:nvPr>
            <p:ph sz="quarter" idx="4"/>
          </p:nvPr>
        </p:nvSpPr>
        <p:spPr>
          <a:xfrm>
            <a:off x="4649788" y="2201896"/>
            <a:ext cx="4038600" cy="3913632"/>
          </a:xfrm>
        </p:spPr>
        <p:txBody>
          <a:body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2" name="Rubrik 1"/>
          <p:cNvSpPr>
            <a:spLocks noGrp="1"/>
          </p:cNvSpPr>
          <p:nvPr>
            <p:ph type="title"/>
          </p:nvPr>
        </p:nvSpPr>
        <p:spPr>
          <a:xfrm>
            <a:off x="457200" y="155448"/>
            <a:ext cx="8229600" cy="1143000"/>
          </a:xfrm>
        </p:spPr>
        <p:txBody>
          <a:bodyPr anchor="b" anchorCtr="0"/>
          <a:lstStyle>
            <a:lvl1pPr>
              <a:defRPr/>
            </a:lvl1pPr>
          </a:lstStyle>
          <a:p>
            <a:r>
              <a:rPr kumimoji="0" lang="sv-SE" smtClean="0"/>
              <a:t>Klicka här för att ändra format</a:t>
            </a:r>
            <a:endParaRPr kumimoji="0" lang="en-US"/>
          </a:p>
        </p:txBody>
      </p:sp>
      <p:sp>
        <p:nvSpPr>
          <p:cNvPr id="12" name="Platshållare för text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v-SE" smtClean="0"/>
              <a:t>Klicka här för att ändra format på bakgrundstexten</a:t>
            </a:r>
          </a:p>
        </p:txBody>
      </p:sp>
      <p:cxnSp>
        <p:nvCxnSpPr>
          <p:cNvPr id="10" name="Rak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347BD319-C441-4740-BDB2-35E25C52CCE7}" type="datetimeFigureOut">
              <a:rPr lang="sv-SE" smtClean="0"/>
              <a:t>15-10-14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27F0B53-9592-4779-891F-997228E46E01}" type="slidenum">
              <a:rPr lang="sv-SE" smtClean="0"/>
              <a:t>‹Nr.›</a:t>
            </a:fld>
            <a:endParaRPr lang="sv-SE"/>
          </a:p>
        </p:txBody>
      </p:sp>
      <p:sp>
        <p:nvSpPr>
          <p:cNvPr id="2" name="Rubrik 1"/>
          <p:cNvSpPr>
            <a:spLocks noGrp="1"/>
          </p:cNvSpPr>
          <p:nvPr>
            <p:ph type="title"/>
          </p:nvPr>
        </p:nvSpPr>
        <p:spPr/>
        <p:txBody>
          <a:bodyPr/>
          <a:lstStyle/>
          <a:p>
            <a:r>
              <a:rPr kumimoji="0" lang="sv-SE" smtClean="0"/>
              <a:t>Klicka här för att ändra format</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47BD319-C441-4740-BDB2-35E25C52CCE7}" type="datetimeFigureOut">
              <a:rPr lang="sv-SE" smtClean="0"/>
              <a:t>15-10-14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27F0B53-9592-4779-891F-997228E46E01}" type="slidenum">
              <a:rPr lang="sv-SE" smtClean="0"/>
              <a:t>‹Nr.›</a:t>
            </a:fld>
            <a:endParaRPr lang="sv-S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ehåll med bildtext">
    <p:spTree>
      <p:nvGrpSpPr>
        <p:cNvPr id="1" name=""/>
        <p:cNvGrpSpPr/>
        <p:nvPr/>
      </p:nvGrpSpPr>
      <p:grpSpPr>
        <a:xfrm>
          <a:off x="0" y="0"/>
          <a:ext cx="0" cy="0"/>
          <a:chOff x="0" y="0"/>
          <a:chExt cx="0" cy="0"/>
        </a:xfrm>
      </p:grpSpPr>
      <p:sp>
        <p:nvSpPr>
          <p:cNvPr id="29" name="Platshållare för innehåll 28"/>
          <p:cNvSpPr>
            <a:spLocks noGrp="1"/>
          </p:cNvSpPr>
          <p:nvPr>
            <p:ph sz="quarter" idx="1"/>
          </p:nvPr>
        </p:nvSpPr>
        <p:spPr>
          <a:xfrm>
            <a:off x="457200" y="457200"/>
            <a:ext cx="6248400" cy="5715000"/>
          </a:xfrm>
        </p:spPr>
        <p:txBody>
          <a:bodyPr/>
          <a:lstStyle/>
          <a:p>
            <a:pPr lvl="0" eaLnBrk="1" latinLnBrk="0" hangingPunct="1"/>
            <a:r>
              <a:rPr lang="sv-SE" smtClean="0"/>
              <a:t>Klicka här för att ändra format på bakgrundstexten</a:t>
            </a:r>
          </a:p>
          <a:p>
            <a:pPr lvl="1" eaLnBrk="1" latinLnBrk="0" hangingPunct="1"/>
            <a:r>
              <a:rPr lang="sv-SE" smtClean="0"/>
              <a:t>Nivå två</a:t>
            </a:r>
          </a:p>
          <a:p>
            <a:pPr lvl="2" eaLnBrk="1" latinLnBrk="0" hangingPunct="1"/>
            <a:r>
              <a:rPr lang="sv-SE" smtClean="0"/>
              <a:t>Nivå tre</a:t>
            </a:r>
          </a:p>
          <a:p>
            <a:pPr lvl="3" eaLnBrk="1" latinLnBrk="0" hangingPunct="1"/>
            <a:r>
              <a:rPr lang="sv-SE" smtClean="0"/>
              <a:t>Nivå fyra</a:t>
            </a:r>
          </a:p>
          <a:p>
            <a:pPr lvl="4" eaLnBrk="1" latinLnBrk="0" hangingPunct="1"/>
            <a:r>
              <a:rPr lang="sv-SE" smtClean="0"/>
              <a:t>Nivå fem</a:t>
            </a:r>
            <a:endParaRPr kumimoji="0" lang="en-US"/>
          </a:p>
        </p:txBody>
      </p:sp>
      <p:sp>
        <p:nvSpPr>
          <p:cNvPr id="3" name="Platshållare för text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sv-SE" smtClean="0"/>
              <a:t>Klicka här för att ändra format på bakgrundstexten</a:t>
            </a:r>
          </a:p>
        </p:txBody>
      </p:sp>
      <p:sp>
        <p:nvSpPr>
          <p:cNvPr id="31" name="Rubrik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sv-SE" smtClean="0"/>
              <a:t>Klicka här för att ändra format</a:t>
            </a:r>
            <a:endParaRPr kumimoji="0" lang="en-US"/>
          </a:p>
        </p:txBody>
      </p:sp>
      <p:sp>
        <p:nvSpPr>
          <p:cNvPr id="8" name="Platshållare för datum 7"/>
          <p:cNvSpPr>
            <a:spLocks noGrp="1"/>
          </p:cNvSpPr>
          <p:nvPr>
            <p:ph type="dt" sz="half" idx="14"/>
          </p:nvPr>
        </p:nvSpPr>
        <p:spPr/>
        <p:txBody>
          <a:bodyPr/>
          <a:lstStyle/>
          <a:p>
            <a:fld id="{347BD319-C441-4740-BDB2-35E25C52CCE7}" type="datetimeFigureOut">
              <a:rPr lang="sv-SE" smtClean="0"/>
              <a:t>15-10-14</a:t>
            </a:fld>
            <a:endParaRPr lang="sv-SE"/>
          </a:p>
        </p:txBody>
      </p:sp>
      <p:sp>
        <p:nvSpPr>
          <p:cNvPr id="9" name="Platshållare för bildnummer 8"/>
          <p:cNvSpPr>
            <a:spLocks noGrp="1"/>
          </p:cNvSpPr>
          <p:nvPr>
            <p:ph type="sldNum" sz="quarter" idx="15"/>
          </p:nvPr>
        </p:nvSpPr>
        <p:spPr/>
        <p:txBody>
          <a:bodyPr/>
          <a:lstStyle/>
          <a:p>
            <a:fld id="{227F0B53-9592-4779-891F-997228E46E01}" type="slidenum">
              <a:rPr lang="sv-SE" smtClean="0"/>
              <a:t>‹Nr.›</a:t>
            </a:fld>
            <a:endParaRPr lang="sv-SE"/>
          </a:p>
        </p:txBody>
      </p:sp>
      <p:sp>
        <p:nvSpPr>
          <p:cNvPr id="10" name="Platshållare för sidfot 9"/>
          <p:cNvSpPr>
            <a:spLocks noGrp="1"/>
          </p:cNvSpPr>
          <p:nvPr>
            <p:ph type="ftr" sz="quarter" idx="16"/>
          </p:nvPr>
        </p:nvSpPr>
        <p:spPr/>
        <p:txBody>
          <a:bodyPr/>
          <a:lstStyle/>
          <a:p>
            <a:endParaRPr lang="sv-S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sv-SE" smtClean="0"/>
              <a:t>Klicka här för att ändra format</a:t>
            </a:r>
            <a:endParaRPr kumimoji="0" lang="en-US"/>
          </a:p>
        </p:txBody>
      </p:sp>
      <p:sp>
        <p:nvSpPr>
          <p:cNvPr id="3" name="Platshållare för bild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sv-SE" smtClean="0"/>
              <a:t>Klicka på ikonen för att lägga till en bild</a:t>
            </a:r>
            <a:endParaRPr kumimoji="0" lang="en-US"/>
          </a:p>
        </p:txBody>
      </p:sp>
      <p:sp>
        <p:nvSpPr>
          <p:cNvPr id="4" name="Platshållare för text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sv-SE" smtClean="0"/>
              <a:t>Klicka här för att ändra format på bakgrundstexten</a:t>
            </a:r>
          </a:p>
        </p:txBody>
      </p:sp>
      <p:sp>
        <p:nvSpPr>
          <p:cNvPr id="8" name="Platshållare för datum 7"/>
          <p:cNvSpPr>
            <a:spLocks noGrp="1"/>
          </p:cNvSpPr>
          <p:nvPr>
            <p:ph type="dt" sz="half" idx="10"/>
          </p:nvPr>
        </p:nvSpPr>
        <p:spPr/>
        <p:txBody>
          <a:bodyPr/>
          <a:lstStyle/>
          <a:p>
            <a:fld id="{347BD319-C441-4740-BDB2-35E25C52CCE7}" type="datetimeFigureOut">
              <a:rPr lang="sv-SE" smtClean="0"/>
              <a:t>15-10-14</a:t>
            </a:fld>
            <a:endParaRPr lang="sv-SE"/>
          </a:p>
        </p:txBody>
      </p:sp>
      <p:sp>
        <p:nvSpPr>
          <p:cNvPr id="9" name="Platshållare för bildnummer 8"/>
          <p:cNvSpPr>
            <a:spLocks noGrp="1"/>
          </p:cNvSpPr>
          <p:nvPr>
            <p:ph type="sldNum" sz="quarter" idx="11"/>
          </p:nvPr>
        </p:nvSpPr>
        <p:spPr/>
        <p:txBody>
          <a:bodyPr/>
          <a:lstStyle/>
          <a:p>
            <a:fld id="{227F0B53-9592-4779-891F-997228E46E01}" type="slidenum">
              <a:rPr lang="sv-SE" smtClean="0"/>
              <a:t>‹Nr.›</a:t>
            </a:fld>
            <a:endParaRPr lang="sv-SE"/>
          </a:p>
        </p:txBody>
      </p:sp>
      <p:sp>
        <p:nvSpPr>
          <p:cNvPr id="10" name="Platshållare för sidfot 9"/>
          <p:cNvSpPr>
            <a:spLocks noGrp="1"/>
          </p:cNvSpPr>
          <p:nvPr>
            <p:ph type="ftr" sz="quarter" idx="12"/>
          </p:nvPr>
        </p:nvSpPr>
        <p:spPr/>
        <p:txBody>
          <a:bodyPr/>
          <a:lstStyle/>
          <a:p>
            <a:endParaRPr lang="sv-S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Platshållare för text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sv-SE" smtClean="0"/>
              <a:t>Klicka här för att ändra format på bakgrundstexten</a:t>
            </a:r>
          </a:p>
          <a:p>
            <a:pPr lvl="1" eaLnBrk="1" latinLnBrk="0" hangingPunct="1"/>
            <a:r>
              <a:rPr kumimoji="0" lang="sv-SE" smtClean="0"/>
              <a:t>Nivå två</a:t>
            </a:r>
          </a:p>
          <a:p>
            <a:pPr lvl="2" eaLnBrk="1" latinLnBrk="0" hangingPunct="1"/>
            <a:r>
              <a:rPr kumimoji="0" lang="sv-SE" smtClean="0"/>
              <a:t>Nivå tre</a:t>
            </a:r>
          </a:p>
          <a:p>
            <a:pPr lvl="3" eaLnBrk="1" latinLnBrk="0" hangingPunct="1"/>
            <a:r>
              <a:rPr kumimoji="0" lang="sv-SE" smtClean="0"/>
              <a:t>Nivå fyra</a:t>
            </a:r>
          </a:p>
          <a:p>
            <a:pPr lvl="4" eaLnBrk="1" latinLnBrk="0" hangingPunct="1"/>
            <a:r>
              <a:rPr kumimoji="0" lang="sv-SE" smtClean="0"/>
              <a:t>Nivå fem</a:t>
            </a:r>
            <a:endParaRPr kumimoji="0" lang="en-US"/>
          </a:p>
        </p:txBody>
      </p:sp>
      <p:sp>
        <p:nvSpPr>
          <p:cNvPr id="24" name="Platshållare för datum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47BD319-C441-4740-BDB2-35E25C52CCE7}" type="datetimeFigureOut">
              <a:rPr lang="sv-SE" smtClean="0"/>
              <a:t>15-10-14</a:t>
            </a:fld>
            <a:endParaRPr lang="sv-SE"/>
          </a:p>
        </p:txBody>
      </p:sp>
      <p:sp>
        <p:nvSpPr>
          <p:cNvPr id="10" name="Platshållare för sidfot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sv-SE"/>
          </a:p>
        </p:txBody>
      </p:sp>
      <p:sp>
        <p:nvSpPr>
          <p:cNvPr id="22" name="Platshållare för bildnumm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227F0B53-9592-4779-891F-997228E46E01}" type="slidenum">
              <a:rPr lang="sv-SE" smtClean="0"/>
              <a:t>‹Nr.›</a:t>
            </a:fld>
            <a:endParaRPr lang="sv-SE"/>
          </a:p>
        </p:txBody>
      </p:sp>
      <p:sp>
        <p:nvSpPr>
          <p:cNvPr id="5" name="Platshållare för rubrik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sv-SE" smtClean="0"/>
              <a:t>Klicka här för att ändra format</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www.pinterest.com" TargetMode="External"/><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hyperlink" Target="http://www.365slojd.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pPr algn="ctr"/>
            <a:r>
              <a:rPr lang="sv-SE" sz="8000" dirty="0" smtClean="0"/>
              <a:t>Återbruk</a:t>
            </a:r>
            <a:endParaRPr lang="sv-SE" sz="8000" dirty="0"/>
          </a:p>
        </p:txBody>
      </p:sp>
      <p:pic>
        <p:nvPicPr>
          <p:cNvPr id="4" name="Bildobjekt 3"/>
          <p:cNvPicPr>
            <a:picLocks noChangeAspect="1"/>
          </p:cNvPicPr>
          <p:nvPr/>
        </p:nvPicPr>
        <p:blipFill rotWithShape="1">
          <a:blip r:embed="rId2"/>
          <a:srcRect l="3905" t="51131" r="5185" b="2568"/>
          <a:stretch/>
        </p:blipFill>
        <p:spPr>
          <a:xfrm>
            <a:off x="6372200" y="1196752"/>
            <a:ext cx="2314364" cy="3502220"/>
          </a:xfrm>
          <a:prstGeom prst="rect">
            <a:avLst/>
          </a:prstGeom>
        </p:spPr>
      </p:pic>
      <p:pic>
        <p:nvPicPr>
          <p:cNvPr id="5" name="Bildobjekt 4"/>
          <p:cNvPicPr>
            <a:picLocks noChangeAspect="1"/>
          </p:cNvPicPr>
          <p:nvPr/>
        </p:nvPicPr>
        <p:blipFill rotWithShape="1">
          <a:blip r:embed="rId3"/>
          <a:srcRect l="241471" t="-16708" r="-241471" b="102214"/>
          <a:stretch/>
        </p:blipFill>
        <p:spPr>
          <a:xfrm>
            <a:off x="4051300" y="0"/>
            <a:ext cx="1023342" cy="994013"/>
          </a:xfrm>
          <a:prstGeom prst="rect">
            <a:avLst/>
          </a:prstGeom>
        </p:spPr>
      </p:pic>
      <p:pic>
        <p:nvPicPr>
          <p:cNvPr id="6" name="Bildobjekt 5"/>
          <p:cNvPicPr>
            <a:picLocks noChangeAspect="1"/>
          </p:cNvPicPr>
          <p:nvPr/>
        </p:nvPicPr>
        <p:blipFill rotWithShape="1">
          <a:blip r:embed="rId3"/>
          <a:srcRect b="85305"/>
          <a:stretch/>
        </p:blipFill>
        <p:spPr>
          <a:xfrm>
            <a:off x="683568" y="1412776"/>
            <a:ext cx="2010679" cy="1980179"/>
          </a:xfrm>
          <a:prstGeom prst="rect">
            <a:avLst/>
          </a:prstGeom>
        </p:spPr>
      </p:pic>
      <p:pic>
        <p:nvPicPr>
          <p:cNvPr id="7" name="Bildobjekt 6"/>
          <p:cNvPicPr>
            <a:picLocks noChangeAspect="1"/>
          </p:cNvPicPr>
          <p:nvPr/>
        </p:nvPicPr>
        <p:blipFill>
          <a:blip r:embed="rId4"/>
          <a:stretch>
            <a:fillRect/>
          </a:stretch>
        </p:blipFill>
        <p:spPr>
          <a:xfrm>
            <a:off x="2555776" y="3573016"/>
            <a:ext cx="3636161" cy="2845296"/>
          </a:xfrm>
          <a:prstGeom prst="rect">
            <a:avLst/>
          </a:prstGeom>
        </p:spPr>
      </p:pic>
    </p:spTree>
    <p:extLst>
      <p:ext uri="{BB962C8B-B14F-4D97-AF65-F5344CB8AC3E}">
        <p14:creationId xmlns:p14="http://schemas.microsoft.com/office/powerpoint/2010/main" val="16558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p:cNvPicPr>
            <a:picLocks noGrp="1" noChangeAspect="1"/>
          </p:cNvPicPr>
          <p:nvPr>
            <p:ph type="pic" idx="1"/>
          </p:nvPr>
        </p:nvPicPr>
        <p:blipFill>
          <a:blip r:embed="rId2">
            <a:extLst>
              <a:ext uri="{28A0092B-C50C-407E-A947-70E740481C1C}">
                <a14:useLocalDpi xmlns:a14="http://schemas.microsoft.com/office/drawing/2010/main" val="0"/>
              </a:ext>
            </a:extLst>
          </a:blip>
          <a:srcRect t="2684" b="2684"/>
          <a:stretch>
            <a:fillRect/>
          </a:stretch>
        </p:blipFill>
        <p:spPr>
          <a:xfrm>
            <a:off x="1187624" y="1916832"/>
            <a:ext cx="3222966" cy="2978184"/>
          </a:xfrm>
        </p:spPr>
      </p:pic>
      <p:sp>
        <p:nvSpPr>
          <p:cNvPr id="6" name="textruta 5"/>
          <p:cNvSpPr txBox="1"/>
          <p:nvPr/>
        </p:nvSpPr>
        <p:spPr>
          <a:xfrm>
            <a:off x="4788024" y="2132856"/>
            <a:ext cx="3456384" cy="2123658"/>
          </a:xfrm>
          <a:prstGeom prst="rect">
            <a:avLst/>
          </a:prstGeom>
          <a:noFill/>
        </p:spPr>
        <p:txBody>
          <a:bodyPr wrap="square" rtlCol="0">
            <a:spAutoFit/>
          </a:bodyPr>
          <a:lstStyle/>
          <a:p>
            <a:pPr algn="ctr"/>
            <a:r>
              <a:rPr lang="sv-SE" sz="6600" b="1" dirty="0" smtClean="0">
                <a:latin typeface="Libian SC Regular"/>
                <a:cs typeface="Libian SC Regular"/>
              </a:rPr>
              <a:t>Lycka      till!</a:t>
            </a:r>
            <a:endParaRPr lang="sv-SE" sz="6600" b="1" dirty="0">
              <a:latin typeface="Libian SC Regular"/>
              <a:cs typeface="Libian SC Regular"/>
            </a:endParaRPr>
          </a:p>
        </p:txBody>
      </p:sp>
    </p:spTree>
    <p:extLst>
      <p:ext uri="{BB962C8B-B14F-4D97-AF65-F5344CB8AC3E}">
        <p14:creationId xmlns:p14="http://schemas.microsoft.com/office/powerpoint/2010/main" val="249969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är hållbar utveckling i slöjden?</a:t>
            </a:r>
            <a:endParaRPr lang="sv-SE" dirty="0"/>
          </a:p>
        </p:txBody>
      </p:sp>
      <p:sp>
        <p:nvSpPr>
          <p:cNvPr id="4" name="Platshållare för innehåll 3"/>
          <p:cNvSpPr>
            <a:spLocks noGrp="1"/>
          </p:cNvSpPr>
          <p:nvPr>
            <p:ph sz="half" idx="1"/>
          </p:nvPr>
        </p:nvSpPr>
        <p:spPr/>
        <p:txBody>
          <a:bodyPr/>
          <a:lstStyle/>
          <a:p>
            <a:r>
              <a:rPr lang="sv-SE" dirty="0" smtClean="0"/>
              <a:t>När du tar en gammal sak och ger den ett nytt användningsområde</a:t>
            </a:r>
          </a:p>
          <a:p>
            <a:r>
              <a:rPr lang="sv-SE" dirty="0" smtClean="0"/>
              <a:t>När du tar en trasig sak, kompletterar med nytt material och gör om prylen</a:t>
            </a:r>
          </a:p>
          <a:p>
            <a:r>
              <a:rPr lang="sv-SE" dirty="0" smtClean="0"/>
              <a:t>När du använder gamla saker som materialkälla</a:t>
            </a:r>
            <a:endParaRPr lang="sv-SE" dirty="0"/>
          </a:p>
        </p:txBody>
      </p:sp>
      <p:pic>
        <p:nvPicPr>
          <p:cNvPr id="8" name="Bildobjekt 7"/>
          <p:cNvPicPr>
            <a:picLocks noChangeAspect="1"/>
          </p:cNvPicPr>
          <p:nvPr/>
        </p:nvPicPr>
        <p:blipFill>
          <a:blip r:embed="rId2"/>
          <a:stretch>
            <a:fillRect/>
          </a:stretch>
        </p:blipFill>
        <p:spPr>
          <a:xfrm>
            <a:off x="4716016" y="3284984"/>
            <a:ext cx="3807766" cy="2857872"/>
          </a:xfrm>
          <a:prstGeom prst="rect">
            <a:avLst/>
          </a:prstGeom>
        </p:spPr>
      </p:pic>
    </p:spTree>
    <p:extLst>
      <p:ext uri="{BB962C8B-B14F-4D97-AF65-F5344CB8AC3E}">
        <p14:creationId xmlns:p14="http://schemas.microsoft.com/office/powerpoint/2010/main" val="279117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Att komma igång</a:t>
            </a:r>
            <a:endParaRPr lang="sv-SE" dirty="0"/>
          </a:p>
        </p:txBody>
      </p:sp>
      <p:sp>
        <p:nvSpPr>
          <p:cNvPr id="3" name="Platshållare för innehåll 2"/>
          <p:cNvSpPr>
            <a:spLocks noGrp="1"/>
          </p:cNvSpPr>
          <p:nvPr>
            <p:ph sz="half" idx="1"/>
          </p:nvPr>
        </p:nvSpPr>
        <p:spPr/>
        <p:txBody>
          <a:bodyPr>
            <a:normAutofit fontScale="92500" lnSpcReduction="10000"/>
          </a:bodyPr>
          <a:lstStyle/>
          <a:p>
            <a:r>
              <a:rPr lang="sv-SE" dirty="0" smtClean="0"/>
              <a:t>Tänk igenom vad du skulle vilja göra</a:t>
            </a:r>
          </a:p>
          <a:p>
            <a:r>
              <a:rPr lang="sv-SE" dirty="0" smtClean="0"/>
              <a:t>Fundera på vilka material som skulle passa</a:t>
            </a:r>
          </a:p>
          <a:p>
            <a:r>
              <a:rPr lang="sv-SE" dirty="0" smtClean="0"/>
              <a:t>Fundera på hur du ska kunna lösa olika problem som kan uppstå</a:t>
            </a:r>
          </a:p>
          <a:p>
            <a:r>
              <a:rPr lang="sv-SE" dirty="0" smtClean="0"/>
              <a:t>Gör en skiss</a:t>
            </a:r>
          </a:p>
          <a:p>
            <a:r>
              <a:rPr lang="sv-SE" dirty="0" smtClean="0"/>
              <a:t>Behöver du inspiration? </a:t>
            </a:r>
            <a:r>
              <a:rPr lang="sv-SE" dirty="0"/>
              <a:t>Leta </a:t>
            </a:r>
            <a:r>
              <a:rPr lang="sv-SE" dirty="0" smtClean="0"/>
              <a:t>här:</a:t>
            </a:r>
          </a:p>
          <a:p>
            <a:pPr marL="0" indent="0">
              <a:buNone/>
            </a:pPr>
            <a:r>
              <a:rPr lang="sv-SE" dirty="0" smtClean="0"/>
              <a:t>   </a:t>
            </a:r>
            <a:r>
              <a:rPr lang="sv-SE" dirty="0" smtClean="0">
                <a:hlinkClick r:id="rId2"/>
              </a:rPr>
              <a:t>www</a:t>
            </a:r>
            <a:r>
              <a:rPr lang="sv-SE" dirty="0">
                <a:hlinkClick r:id="rId2"/>
              </a:rPr>
              <a:t>.</a:t>
            </a:r>
            <a:r>
              <a:rPr lang="sv-SE" dirty="0" smtClean="0">
                <a:hlinkClick r:id="rId2"/>
              </a:rPr>
              <a:t>365slojd.se</a:t>
            </a:r>
            <a:endParaRPr lang="sv-SE" dirty="0" smtClean="0"/>
          </a:p>
          <a:p>
            <a:pPr marL="0" indent="0">
              <a:buNone/>
            </a:pPr>
            <a:r>
              <a:rPr lang="sv-SE" dirty="0" smtClean="0">
                <a:hlinkClick r:id="rId3"/>
              </a:rPr>
              <a:t>   www.pinterest.com</a:t>
            </a:r>
            <a:r>
              <a:rPr lang="sv-SE" dirty="0" smtClean="0"/>
              <a:t> </a:t>
            </a:r>
            <a:endParaRPr lang="sv-SE" dirty="0"/>
          </a:p>
          <a:p>
            <a:endParaRPr lang="sv-SE" dirty="0"/>
          </a:p>
        </p:txBody>
      </p:sp>
      <p:pic>
        <p:nvPicPr>
          <p:cNvPr id="7" name="Bildobjekt 6"/>
          <p:cNvPicPr>
            <a:picLocks noChangeAspect="1"/>
          </p:cNvPicPr>
          <p:nvPr/>
        </p:nvPicPr>
        <p:blipFill>
          <a:blip r:embed="rId4"/>
          <a:stretch>
            <a:fillRect/>
          </a:stretch>
        </p:blipFill>
        <p:spPr>
          <a:xfrm>
            <a:off x="5508104" y="836712"/>
            <a:ext cx="2702732" cy="5229200"/>
          </a:xfrm>
          <a:prstGeom prst="rect">
            <a:avLst/>
          </a:prstGeom>
        </p:spPr>
      </p:pic>
    </p:spTree>
    <p:extLst>
      <p:ext uri="{BB962C8B-B14F-4D97-AF65-F5344CB8AC3E}">
        <p14:creationId xmlns:p14="http://schemas.microsoft.com/office/powerpoint/2010/main" val="42346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Att komma vidare</a:t>
            </a:r>
            <a:endParaRPr lang="sv-SE" dirty="0"/>
          </a:p>
        </p:txBody>
      </p:sp>
      <p:sp>
        <p:nvSpPr>
          <p:cNvPr id="5" name="Platshållare för innehåll 4"/>
          <p:cNvSpPr>
            <a:spLocks noGrp="1"/>
          </p:cNvSpPr>
          <p:nvPr>
            <p:ph sz="half" idx="2"/>
          </p:nvPr>
        </p:nvSpPr>
        <p:spPr/>
        <p:txBody>
          <a:bodyPr>
            <a:normAutofit fontScale="92500"/>
          </a:bodyPr>
          <a:lstStyle/>
          <a:p>
            <a:r>
              <a:rPr lang="sv-SE" dirty="0" smtClean="0"/>
              <a:t>Diskutera olika lösningar med din lärare</a:t>
            </a:r>
          </a:p>
          <a:p>
            <a:r>
              <a:rPr lang="sv-SE" dirty="0" smtClean="0"/>
              <a:t>Gör en ritning (om möjligt i skala) som berättar tydligt hur du skall göra</a:t>
            </a:r>
          </a:p>
          <a:p>
            <a:r>
              <a:rPr lang="sv-SE" dirty="0" smtClean="0"/>
              <a:t>Skriv ner en noggrann planering (bruksanvisning i punktform)</a:t>
            </a:r>
          </a:p>
          <a:p>
            <a:r>
              <a:rPr lang="sv-SE" dirty="0" smtClean="0"/>
              <a:t>När den är godkänd kan du börja arbeta med det praktiska</a:t>
            </a:r>
            <a:endParaRPr lang="sv-SE" dirty="0"/>
          </a:p>
        </p:txBody>
      </p:sp>
      <p:pic>
        <p:nvPicPr>
          <p:cNvPr id="4" name="Bildobjekt 3"/>
          <p:cNvPicPr>
            <a:picLocks noChangeAspect="1"/>
          </p:cNvPicPr>
          <p:nvPr/>
        </p:nvPicPr>
        <p:blipFill>
          <a:blip r:embed="rId2"/>
          <a:stretch>
            <a:fillRect/>
          </a:stretch>
        </p:blipFill>
        <p:spPr>
          <a:xfrm>
            <a:off x="1115616" y="1412776"/>
            <a:ext cx="2708395" cy="1802776"/>
          </a:xfrm>
          <a:prstGeom prst="rect">
            <a:avLst/>
          </a:prstGeom>
        </p:spPr>
      </p:pic>
      <p:pic>
        <p:nvPicPr>
          <p:cNvPr id="6" name="Bildobjekt 5"/>
          <p:cNvPicPr>
            <a:picLocks noChangeAspect="1"/>
          </p:cNvPicPr>
          <p:nvPr/>
        </p:nvPicPr>
        <p:blipFill>
          <a:blip r:embed="rId3"/>
          <a:stretch>
            <a:fillRect/>
          </a:stretch>
        </p:blipFill>
        <p:spPr>
          <a:xfrm>
            <a:off x="1115616" y="3573016"/>
            <a:ext cx="2667638" cy="2683644"/>
          </a:xfrm>
          <a:prstGeom prst="rect">
            <a:avLst/>
          </a:prstGeom>
        </p:spPr>
      </p:pic>
    </p:spTree>
    <p:extLst>
      <p:ext uri="{BB962C8B-B14F-4D97-AF65-F5344CB8AC3E}">
        <p14:creationId xmlns:p14="http://schemas.microsoft.com/office/powerpoint/2010/main" val="97061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7919863" cy="492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tshållare för innehåll 2"/>
          <p:cNvSpPr>
            <a:spLocks noGrp="1"/>
          </p:cNvSpPr>
          <p:nvPr>
            <p:ph idx="1"/>
          </p:nvPr>
        </p:nvSpPr>
        <p:spPr/>
        <p:txBody>
          <a:bodyPr>
            <a:normAutofit/>
          </a:bodyPr>
          <a:lstStyle/>
          <a:p>
            <a:r>
              <a:rPr lang="sv-SE" dirty="0" smtClean="0"/>
              <a:t>Skriver du dagbok efter varje lektion i </a:t>
            </a:r>
            <a:r>
              <a:rPr lang="sv-SE" dirty="0" err="1" smtClean="0"/>
              <a:t>slojd.nu</a:t>
            </a:r>
            <a:endParaRPr lang="sv-SE" dirty="0" smtClean="0"/>
          </a:p>
          <a:p>
            <a:endParaRPr lang="sv-SE" dirty="0" smtClean="0"/>
          </a:p>
          <a:p>
            <a:r>
              <a:rPr lang="sv-SE" dirty="0" smtClean="0"/>
              <a:t>Använder du facktermer och fackuttryck</a:t>
            </a:r>
          </a:p>
          <a:p>
            <a:endParaRPr lang="sv-SE" dirty="0" smtClean="0"/>
          </a:p>
          <a:p>
            <a:r>
              <a:rPr lang="sv-SE" dirty="0" smtClean="0"/>
              <a:t>Berättar hur och vad du gjort</a:t>
            </a:r>
          </a:p>
          <a:p>
            <a:endParaRPr lang="sv-SE" dirty="0"/>
          </a:p>
          <a:p>
            <a:r>
              <a:rPr lang="sv-SE" dirty="0" smtClean="0"/>
              <a:t>Berättar vad du lärt dig, om du lärt dig något nytt.</a:t>
            </a:r>
          </a:p>
          <a:p>
            <a:endParaRPr lang="sv-SE" dirty="0" smtClean="0"/>
          </a:p>
          <a:p>
            <a:r>
              <a:rPr lang="sv-SE" dirty="0" smtClean="0"/>
              <a:t>Berättar vad du ska göra vid nästa tillfälle</a:t>
            </a:r>
          </a:p>
        </p:txBody>
      </p:sp>
      <p:sp>
        <p:nvSpPr>
          <p:cNvPr id="2" name="Rubrik 1"/>
          <p:cNvSpPr>
            <a:spLocks noGrp="1"/>
          </p:cNvSpPr>
          <p:nvPr>
            <p:ph type="title"/>
          </p:nvPr>
        </p:nvSpPr>
        <p:spPr/>
        <p:txBody>
          <a:bodyPr/>
          <a:lstStyle/>
          <a:p>
            <a:r>
              <a:rPr lang="sv-SE" dirty="0" smtClean="0"/>
              <a:t>Under arbetets gång…</a:t>
            </a:r>
            <a:endParaRPr lang="sv-SE" dirty="0"/>
          </a:p>
        </p:txBody>
      </p:sp>
    </p:spTree>
    <p:extLst>
      <p:ext uri="{BB962C8B-B14F-4D97-AF65-F5344CB8AC3E}">
        <p14:creationId xmlns:p14="http://schemas.microsoft.com/office/powerpoint/2010/main" val="57191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anim calcmode="lin" valueType="num">
                                      <p:cBhvr>
                                        <p:cTn id="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750"/>
                                        <p:tgtEl>
                                          <p:spTgt spid="3">
                                            <p:txEl>
                                              <p:pRg st="2" end="2"/>
                                            </p:txEl>
                                          </p:spTgt>
                                        </p:tgtEl>
                                      </p:cBhvr>
                                    </p:animEffect>
                                    <p:anim calcmode="lin" valueType="num">
                                      <p:cBhvr>
                                        <p:cTn id="15"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750"/>
                                        <p:tgtEl>
                                          <p:spTgt spid="3">
                                            <p:txEl>
                                              <p:pRg st="4" end="4"/>
                                            </p:txEl>
                                          </p:spTgt>
                                        </p:tgtEl>
                                      </p:cBhvr>
                                    </p:animEffect>
                                    <p:anim calcmode="lin" valueType="num">
                                      <p:cBhvr>
                                        <p:cTn id="22"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7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750"/>
                                        <p:tgtEl>
                                          <p:spTgt spid="3">
                                            <p:txEl>
                                              <p:pRg st="6" end="6"/>
                                            </p:txEl>
                                          </p:spTgt>
                                        </p:tgtEl>
                                      </p:cBhvr>
                                    </p:animEffect>
                                    <p:anim calcmode="lin" valueType="num">
                                      <p:cBhvr>
                                        <p:cTn id="29" dur="7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7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750"/>
                                        <p:tgtEl>
                                          <p:spTgt spid="3">
                                            <p:txEl>
                                              <p:pRg st="8" end="8"/>
                                            </p:txEl>
                                          </p:spTgt>
                                        </p:tgtEl>
                                      </p:cBhvr>
                                    </p:animEffect>
                                    <p:anim calcmode="lin" valueType="num">
                                      <p:cBhvr>
                                        <p:cTn id="36" dur="75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75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Avslutning/redovisning</a:t>
            </a:r>
            <a:endParaRPr lang="sv-SE" dirty="0"/>
          </a:p>
        </p:txBody>
      </p:sp>
      <p:sp>
        <p:nvSpPr>
          <p:cNvPr id="5" name="Platshållare för innehåll 4"/>
          <p:cNvSpPr>
            <a:spLocks noGrp="1"/>
          </p:cNvSpPr>
          <p:nvPr>
            <p:ph sz="half" idx="2"/>
          </p:nvPr>
        </p:nvSpPr>
        <p:spPr/>
        <p:txBody>
          <a:bodyPr/>
          <a:lstStyle/>
          <a:p>
            <a:r>
              <a:rPr lang="sv-SE" dirty="0" smtClean="0"/>
              <a:t>Du tar en bild på din produkt</a:t>
            </a:r>
          </a:p>
          <a:p>
            <a:r>
              <a:rPr lang="sv-SE" dirty="0" smtClean="0"/>
              <a:t>Du skriver en utvärdering </a:t>
            </a:r>
            <a:r>
              <a:rPr lang="sv-SE" dirty="0"/>
              <a:t>i </a:t>
            </a:r>
            <a:r>
              <a:rPr lang="sv-SE" dirty="0" err="1" smtClean="0"/>
              <a:t>www.slojd.nu</a:t>
            </a:r>
            <a:r>
              <a:rPr lang="sv-SE" dirty="0" smtClean="0"/>
              <a:t> </a:t>
            </a:r>
            <a:r>
              <a:rPr lang="sv-SE" dirty="0"/>
              <a:t>, </a:t>
            </a:r>
            <a:r>
              <a:rPr lang="sv-SE" dirty="0" smtClean="0"/>
              <a:t>ha din dagbok som underlag, och bifoga din bild på ditt alster</a:t>
            </a:r>
          </a:p>
        </p:txBody>
      </p:sp>
      <p:pic>
        <p:nvPicPr>
          <p:cNvPr id="3" name="Bildobjekt 2"/>
          <p:cNvPicPr>
            <a:picLocks noChangeAspect="1"/>
          </p:cNvPicPr>
          <p:nvPr/>
        </p:nvPicPr>
        <p:blipFill>
          <a:blip r:embed="rId2"/>
          <a:stretch>
            <a:fillRect/>
          </a:stretch>
        </p:blipFill>
        <p:spPr>
          <a:xfrm>
            <a:off x="971600" y="2060848"/>
            <a:ext cx="3407773" cy="3212976"/>
          </a:xfrm>
          <a:prstGeom prst="rect">
            <a:avLst/>
          </a:prstGeom>
        </p:spPr>
      </p:pic>
    </p:spTree>
    <p:extLst>
      <p:ext uri="{BB962C8B-B14F-4D97-AF65-F5344CB8AC3E}">
        <p14:creationId xmlns:p14="http://schemas.microsoft.com/office/powerpoint/2010/main" val="257755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315416"/>
            <a:ext cx="8229600" cy="1219200"/>
          </a:xfrm>
        </p:spPr>
        <p:txBody>
          <a:bodyPr/>
          <a:lstStyle/>
          <a:p>
            <a:r>
              <a:rPr lang="sv-SE" dirty="0" smtClean="0"/>
              <a:t>Kunskapskrav</a:t>
            </a:r>
            <a:endParaRPr lang="sv-SE" dirty="0"/>
          </a:p>
        </p:txBody>
      </p:sp>
      <p:pic>
        <p:nvPicPr>
          <p:cNvPr id="9" name="Bildobjekt 8"/>
          <p:cNvPicPr>
            <a:picLocks noChangeAspect="1"/>
          </p:cNvPicPr>
          <p:nvPr/>
        </p:nvPicPr>
        <p:blipFill>
          <a:blip r:embed="rId2"/>
          <a:stretch>
            <a:fillRect/>
          </a:stretch>
        </p:blipFill>
        <p:spPr>
          <a:xfrm>
            <a:off x="539552" y="908720"/>
            <a:ext cx="8028384" cy="5611709"/>
          </a:xfrm>
          <a:prstGeom prst="rect">
            <a:avLst/>
          </a:prstGeom>
        </p:spPr>
      </p:pic>
    </p:spTree>
    <p:extLst>
      <p:ext uri="{BB962C8B-B14F-4D97-AF65-F5344CB8AC3E}">
        <p14:creationId xmlns:p14="http://schemas.microsoft.com/office/powerpoint/2010/main" val="34052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a:xfrm>
            <a:off x="467544" y="1124744"/>
            <a:ext cx="8229600" cy="4572000"/>
          </a:xfrm>
        </p:spPr>
        <p:txBody>
          <a:bodyPr>
            <a:normAutofit fontScale="85000" lnSpcReduction="20000"/>
          </a:bodyPr>
          <a:lstStyle/>
          <a:p>
            <a:pPr marL="0" indent="0">
              <a:buNone/>
            </a:pPr>
            <a:r>
              <a:rPr lang="sv-SE" dirty="0"/>
              <a:t> 	</a:t>
            </a:r>
          </a:p>
          <a:p>
            <a:pPr marL="0" indent="0">
              <a:buNone/>
            </a:pPr>
            <a:r>
              <a:rPr lang="sv-SE" dirty="0"/>
              <a:t>Eleverna tar med sig material hemifrån såsom </a:t>
            </a:r>
            <a:r>
              <a:rPr lang="sv-SE" dirty="0" smtClean="0"/>
              <a:t>kläder, gardiner </a:t>
            </a:r>
            <a:r>
              <a:rPr lang="sv-SE" dirty="0"/>
              <a:t>eller </a:t>
            </a:r>
            <a:r>
              <a:rPr lang="sv-SE" dirty="0" smtClean="0"/>
              <a:t>andra textila material </a:t>
            </a:r>
            <a:r>
              <a:rPr lang="sv-SE" dirty="0"/>
              <a:t>som kan användas som material till en ny produkt. En del material kan vi tillhandahålla på skolan. </a:t>
            </a:r>
            <a:endParaRPr lang="sv-SE" dirty="0" smtClean="0"/>
          </a:p>
          <a:p>
            <a:endParaRPr lang="sv-SE" dirty="0" smtClean="0"/>
          </a:p>
          <a:p>
            <a:pPr marL="0" indent="0">
              <a:buNone/>
            </a:pPr>
            <a:r>
              <a:rPr lang="sv-SE" dirty="0" smtClean="0"/>
              <a:t>Eleverna </a:t>
            </a:r>
            <a:r>
              <a:rPr lang="sv-SE" dirty="0"/>
              <a:t>får också kombinera gammalt material och nytt. </a:t>
            </a:r>
            <a:r>
              <a:rPr lang="sv-SE" dirty="0" smtClean="0"/>
              <a:t>I </a:t>
            </a:r>
            <a:r>
              <a:rPr lang="sv-SE" dirty="0"/>
              <a:t>den här uppgiften får </a:t>
            </a:r>
            <a:r>
              <a:rPr lang="sv-SE" dirty="0" smtClean="0"/>
              <a:t>du </a:t>
            </a:r>
            <a:r>
              <a:rPr lang="sv-SE" dirty="0"/>
              <a:t>stort utrymme för </a:t>
            </a:r>
            <a:r>
              <a:rPr lang="sv-SE" dirty="0" smtClean="0"/>
              <a:t>din </a:t>
            </a:r>
            <a:r>
              <a:rPr lang="sv-SE" dirty="0"/>
              <a:t>kreativitet och </a:t>
            </a:r>
            <a:r>
              <a:rPr lang="sv-SE" dirty="0" smtClean="0"/>
              <a:t>du </a:t>
            </a:r>
            <a:r>
              <a:rPr lang="sv-SE" dirty="0"/>
              <a:t>får stora möjligheter att visa vad </a:t>
            </a:r>
            <a:r>
              <a:rPr lang="sv-SE" dirty="0" smtClean="0"/>
              <a:t>du </a:t>
            </a:r>
            <a:r>
              <a:rPr lang="sv-SE" dirty="0"/>
              <a:t>lärt sig gällande arbete med verktyg, redskap och maskiner. Arbetena blir synnerligen individuella och ger stora utmaningar till att hitta lösningar på problem. </a:t>
            </a:r>
            <a:endParaRPr lang="sv-SE" dirty="0" smtClean="0"/>
          </a:p>
          <a:p>
            <a:endParaRPr lang="sv-SE" dirty="0" smtClean="0"/>
          </a:p>
          <a:p>
            <a:pPr marL="0" indent="0">
              <a:buNone/>
            </a:pPr>
            <a:r>
              <a:rPr lang="sv-SE" dirty="0" smtClean="0"/>
              <a:t>Eleverna ska </a:t>
            </a:r>
            <a:r>
              <a:rPr lang="sv-SE" dirty="0"/>
              <a:t>ge förslag på lösningar på de problem som dyker </a:t>
            </a:r>
            <a:r>
              <a:rPr lang="sv-SE" dirty="0" smtClean="0"/>
              <a:t>upp</a:t>
            </a:r>
            <a:r>
              <a:rPr lang="sv-SE" dirty="0"/>
              <a:t> </a:t>
            </a:r>
            <a:r>
              <a:rPr lang="sv-SE" dirty="0" smtClean="0"/>
              <a:t>under arbetets gång. Eleven reflekterar över sin arbetsinsats under arbetets gång i skriftlig form i </a:t>
            </a:r>
            <a:r>
              <a:rPr lang="sv-SE" dirty="0" err="1" smtClean="0"/>
              <a:t>www.slojd.nu</a:t>
            </a:r>
            <a:endParaRPr lang="sv-SE" dirty="0"/>
          </a:p>
          <a:p>
            <a:endParaRPr lang="sv-SE" dirty="0"/>
          </a:p>
          <a:p>
            <a:endParaRPr lang="sv-SE" dirty="0"/>
          </a:p>
        </p:txBody>
      </p:sp>
      <p:sp>
        <p:nvSpPr>
          <p:cNvPr id="5" name="Rubrik 4"/>
          <p:cNvSpPr>
            <a:spLocks noGrp="1"/>
          </p:cNvSpPr>
          <p:nvPr>
            <p:ph type="title"/>
          </p:nvPr>
        </p:nvSpPr>
        <p:spPr>
          <a:xfrm>
            <a:off x="467544" y="260648"/>
            <a:ext cx="8229600" cy="1440160"/>
          </a:xfrm>
        </p:spPr>
        <p:txBody>
          <a:bodyPr>
            <a:normAutofit fontScale="90000"/>
          </a:bodyPr>
          <a:lstStyle/>
          <a:p>
            <a:r>
              <a:rPr lang="sv-SE" dirty="0" smtClean="0"/>
              <a:t/>
            </a:r>
            <a:br>
              <a:rPr lang="sv-SE" dirty="0" smtClean="0"/>
            </a:br>
            <a:r>
              <a:rPr lang="sv-SE" dirty="0"/>
              <a:t/>
            </a:r>
            <a:br>
              <a:rPr lang="sv-SE" dirty="0"/>
            </a:br>
            <a:r>
              <a:rPr lang="sv-SE" dirty="0"/>
              <a:t/>
            </a:r>
            <a:br>
              <a:rPr lang="sv-SE" dirty="0"/>
            </a:br>
            <a:r>
              <a:rPr lang="sv-SE" dirty="0"/>
              <a:t>Konkretisering av mål:</a:t>
            </a:r>
            <a:br>
              <a:rPr lang="sv-SE" dirty="0"/>
            </a:br>
            <a:endParaRPr lang="sv-SE" sz="4700" dirty="0"/>
          </a:p>
        </p:txBody>
      </p:sp>
    </p:spTree>
    <p:extLst>
      <p:ext uri="{BB962C8B-B14F-4D97-AF65-F5344CB8AC3E}">
        <p14:creationId xmlns:p14="http://schemas.microsoft.com/office/powerpoint/2010/main" val="187923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p:txBody>
          <a:bodyPr>
            <a:normAutofit/>
          </a:bodyPr>
          <a:lstStyle/>
          <a:p>
            <a:r>
              <a:rPr lang="sv-SE" dirty="0"/>
              <a:t>Eleverna skissar upp sin </a:t>
            </a:r>
            <a:r>
              <a:rPr lang="sv-SE" dirty="0" err="1"/>
              <a:t>återbruksidé</a:t>
            </a:r>
            <a:r>
              <a:rPr lang="sv-SE" dirty="0"/>
              <a:t> och diskuterar med sin lärare. </a:t>
            </a:r>
            <a:endParaRPr lang="sv-SE" dirty="0" smtClean="0"/>
          </a:p>
          <a:p>
            <a:r>
              <a:rPr lang="sv-SE" dirty="0" smtClean="0"/>
              <a:t>Eleven gör </a:t>
            </a:r>
            <a:r>
              <a:rPr lang="sv-SE" dirty="0"/>
              <a:t>en mer noggrann </a:t>
            </a:r>
            <a:r>
              <a:rPr lang="sv-SE" dirty="0" smtClean="0"/>
              <a:t>ritning/ritar av befintligt mönster.  </a:t>
            </a:r>
          </a:p>
          <a:p>
            <a:r>
              <a:rPr lang="sv-SE" dirty="0" smtClean="0"/>
              <a:t>Därefter </a:t>
            </a:r>
            <a:r>
              <a:rPr lang="sv-SE" dirty="0"/>
              <a:t>tänker </a:t>
            </a:r>
            <a:r>
              <a:rPr lang="sv-SE" dirty="0" smtClean="0"/>
              <a:t>eleven </a:t>
            </a:r>
            <a:r>
              <a:rPr lang="sv-SE" dirty="0"/>
              <a:t>igenom arbetsgången och skriver ner den </a:t>
            </a:r>
            <a:r>
              <a:rPr lang="sv-SE" dirty="0" smtClean="0"/>
              <a:t>kort i punktform</a:t>
            </a:r>
            <a:r>
              <a:rPr lang="sv-SE" dirty="0"/>
              <a:t>. </a:t>
            </a:r>
            <a:endParaRPr lang="sv-SE" dirty="0" smtClean="0"/>
          </a:p>
          <a:p>
            <a:r>
              <a:rPr lang="sv-SE" dirty="0" smtClean="0"/>
              <a:t>Nu </a:t>
            </a:r>
            <a:r>
              <a:rPr lang="sv-SE" dirty="0"/>
              <a:t>tar det praktiska arbetet vid. Under arbetets gång kommer de att få försöka att så långt det är möjligt lösa problem som dyker upp på egen hand och ge förslag på lösningar. </a:t>
            </a:r>
            <a:endParaRPr lang="sv-SE" dirty="0" smtClean="0"/>
          </a:p>
        </p:txBody>
      </p:sp>
      <p:sp>
        <p:nvSpPr>
          <p:cNvPr id="5" name="Rubrik 4"/>
          <p:cNvSpPr>
            <a:spLocks noGrp="1"/>
          </p:cNvSpPr>
          <p:nvPr>
            <p:ph type="title"/>
          </p:nvPr>
        </p:nvSpPr>
        <p:spPr/>
        <p:txBody>
          <a:bodyPr/>
          <a:lstStyle/>
          <a:p>
            <a:r>
              <a:rPr lang="sv-SE" dirty="0" smtClean="0"/>
              <a:t>Arbetssätt</a:t>
            </a:r>
            <a:r>
              <a:rPr lang="sv-SE" dirty="0"/>
              <a:t>:</a:t>
            </a:r>
          </a:p>
        </p:txBody>
      </p:sp>
    </p:spTree>
    <p:extLst>
      <p:ext uri="{BB962C8B-B14F-4D97-AF65-F5344CB8AC3E}">
        <p14:creationId xmlns:p14="http://schemas.microsoft.com/office/powerpoint/2010/main" val="127776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per">
  <a:themeElements>
    <a:clrScheme name="Pap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279</TotalTime>
  <Words>284</Words>
  <Application>Microsoft Macintosh PowerPoint</Application>
  <PresentationFormat>Bildspel på skärmen (4:3)</PresentationFormat>
  <Paragraphs>45</Paragraphs>
  <Slides>10</Slides>
  <Notes>0</Notes>
  <HiddenSlides>0</HiddenSlides>
  <MMClips>0</MMClips>
  <ScaleCrop>false</ScaleCrop>
  <HeadingPairs>
    <vt:vector size="4" baseType="variant">
      <vt:variant>
        <vt:lpstr>Tema</vt:lpstr>
      </vt:variant>
      <vt:variant>
        <vt:i4>1</vt:i4>
      </vt:variant>
      <vt:variant>
        <vt:lpstr>Bildrubriker</vt:lpstr>
      </vt:variant>
      <vt:variant>
        <vt:i4>10</vt:i4>
      </vt:variant>
    </vt:vector>
  </HeadingPairs>
  <TitlesOfParts>
    <vt:vector size="11" baseType="lpstr">
      <vt:lpstr>Papper</vt:lpstr>
      <vt:lpstr>Återbruk</vt:lpstr>
      <vt:lpstr>Vad är hållbar utveckling i slöjden?</vt:lpstr>
      <vt:lpstr>Att komma igång</vt:lpstr>
      <vt:lpstr>Att komma vidare</vt:lpstr>
      <vt:lpstr>Under arbetets gång…</vt:lpstr>
      <vt:lpstr>Avslutning/redovisning</vt:lpstr>
      <vt:lpstr>Kunskapskrav</vt:lpstr>
      <vt:lpstr>   Konkretisering av mål: </vt:lpstr>
      <vt:lpstr>Arbetssätt:</vt:lpstr>
      <vt:lpstr>PowerPoint-presentation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Gunilla Tufvesson</cp:lastModifiedBy>
  <cp:revision>26</cp:revision>
  <dcterms:modified xsi:type="dcterms:W3CDTF">2015-10-14T05:07:00Z</dcterms:modified>
</cp:coreProperties>
</file>