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2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16-08-16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16-08-16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16-08-16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16-08-16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16-08-16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16-08-16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16-08-16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16-08-16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16-08-16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16-08-16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16-08-16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16-08-16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lojd.nu" TargetMode="Externa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507522"/>
            <a:ext cx="7772400" cy="1470025"/>
          </a:xfrm>
        </p:spPr>
        <p:txBody>
          <a:bodyPr/>
          <a:lstStyle/>
          <a:p>
            <a:r>
              <a:rPr lang="sv-SE" sz="5400" b="1" dirty="0" smtClean="0"/>
              <a:t>Garnarbete</a:t>
            </a:r>
            <a:endParaRPr lang="sv-SE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058" y="3879411"/>
            <a:ext cx="2705675" cy="270567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079" y="284861"/>
            <a:ext cx="3180180" cy="238513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" y="3789970"/>
            <a:ext cx="3759368" cy="28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2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Lycka till!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755" y="1417638"/>
            <a:ext cx="5999294" cy="460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5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Tre tekniker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601365" y="1510277"/>
            <a:ext cx="938703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Påta </a:t>
            </a:r>
          </a:p>
          <a:p>
            <a:endParaRPr lang="sv-SE" sz="2000" b="1" dirty="0" smtClean="0"/>
          </a:p>
          <a:p>
            <a:endParaRPr lang="sv-SE" sz="2000" b="1" dirty="0"/>
          </a:p>
          <a:p>
            <a:endParaRPr lang="sv-SE" sz="2000" b="1" dirty="0" smtClean="0"/>
          </a:p>
          <a:p>
            <a:endParaRPr lang="sv-SE" sz="2000" b="1" dirty="0" smtClean="0"/>
          </a:p>
          <a:p>
            <a:endParaRPr lang="sv-SE" sz="2000" b="1" dirty="0"/>
          </a:p>
          <a:p>
            <a:r>
              <a:rPr lang="sv-SE" sz="2000" b="1" dirty="0" smtClean="0"/>
              <a:t>Virka</a:t>
            </a:r>
          </a:p>
          <a:p>
            <a:endParaRPr lang="sv-SE" sz="2000" b="1" dirty="0" smtClean="0"/>
          </a:p>
          <a:p>
            <a:endParaRPr lang="sv-SE" sz="2000" b="1" dirty="0"/>
          </a:p>
          <a:p>
            <a:endParaRPr lang="sv-SE" sz="2000" b="1" dirty="0" smtClean="0"/>
          </a:p>
          <a:p>
            <a:endParaRPr lang="sv-SE" sz="2000" b="1" dirty="0" smtClean="0"/>
          </a:p>
          <a:p>
            <a:endParaRPr lang="sv-SE" sz="2000" b="1" dirty="0"/>
          </a:p>
          <a:p>
            <a:r>
              <a:rPr lang="sv-SE" sz="2000" b="1" dirty="0" smtClean="0"/>
              <a:t>Sticka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754" y="1417638"/>
            <a:ext cx="2471072" cy="140576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7754" y="3199681"/>
            <a:ext cx="2471072" cy="130613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754" y="4896295"/>
            <a:ext cx="2471072" cy="122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3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Påta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510" y="1638529"/>
            <a:ext cx="3948192" cy="224608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309483" y="1900838"/>
            <a:ext cx="884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Mössa</a:t>
            </a:r>
          </a:p>
          <a:p>
            <a:endParaRPr lang="sv-SE" dirty="0"/>
          </a:p>
          <a:p>
            <a:r>
              <a:rPr lang="sv-SE" dirty="0" smtClean="0"/>
              <a:t>Tossor</a:t>
            </a:r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2333023" y="4514475"/>
            <a:ext cx="867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Väska</a:t>
            </a:r>
          </a:p>
          <a:p>
            <a:endParaRPr lang="sv-SE" dirty="0"/>
          </a:p>
          <a:p>
            <a:r>
              <a:rPr lang="sv-SE" dirty="0" smtClean="0"/>
              <a:t>Påse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5494338" y="4278894"/>
            <a:ext cx="219712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Halsvärmare</a:t>
            </a:r>
          </a:p>
          <a:p>
            <a:endParaRPr lang="sv-SE" dirty="0"/>
          </a:p>
          <a:p>
            <a:r>
              <a:rPr lang="sv-SE" dirty="0"/>
              <a:t>Sjal</a:t>
            </a:r>
          </a:p>
          <a:p>
            <a:endParaRPr lang="sv-SE" dirty="0"/>
          </a:p>
          <a:p>
            <a:r>
              <a:rPr lang="sv-SE" dirty="0"/>
              <a:t>Handledsvärmare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977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Virka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2437" y="1725717"/>
            <a:ext cx="3767296" cy="199127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449511" y="1725717"/>
            <a:ext cx="140329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Grytlappar</a:t>
            </a:r>
          </a:p>
          <a:p>
            <a:endParaRPr lang="sv-SE" dirty="0"/>
          </a:p>
          <a:p>
            <a:r>
              <a:rPr lang="sv-SE" dirty="0" smtClean="0"/>
              <a:t>Filt</a:t>
            </a:r>
          </a:p>
          <a:p>
            <a:endParaRPr lang="sv-SE" dirty="0"/>
          </a:p>
          <a:p>
            <a:r>
              <a:rPr lang="sv-SE" dirty="0" smtClean="0"/>
              <a:t>Korg</a:t>
            </a:r>
          </a:p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2208779" y="4666339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Mormorsrutor</a:t>
            </a:r>
          </a:p>
          <a:p>
            <a:endParaRPr lang="sv-SE" dirty="0"/>
          </a:p>
          <a:p>
            <a:r>
              <a:rPr lang="sv-SE" dirty="0" smtClean="0"/>
              <a:t>Puff</a:t>
            </a:r>
          </a:p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322630" y="4442025"/>
            <a:ext cx="137320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Duk</a:t>
            </a:r>
          </a:p>
          <a:p>
            <a:endParaRPr lang="sv-SE" dirty="0" smtClean="0"/>
          </a:p>
          <a:p>
            <a:r>
              <a:rPr lang="sv-SE" dirty="0" err="1" smtClean="0"/>
              <a:t>Amigurumi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580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Sticka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49" y="1679546"/>
            <a:ext cx="4873119" cy="241642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628975" y="4901037"/>
            <a:ext cx="936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Sockor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3948192" y="4624922"/>
            <a:ext cx="1082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Sittdyna</a:t>
            </a:r>
          </a:p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722971" y="5271253"/>
            <a:ext cx="92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Vantar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3658290" y="5640585"/>
            <a:ext cx="158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Benvärmare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352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Instruktioner/mönster/beskrivning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007755" y="2305558"/>
            <a:ext cx="18994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Skolans pärmar</a:t>
            </a:r>
          </a:p>
          <a:p>
            <a:endParaRPr lang="sv-SE" dirty="0"/>
          </a:p>
          <a:p>
            <a:r>
              <a:rPr lang="sv-SE" dirty="0" smtClean="0"/>
              <a:t>Internet</a:t>
            </a:r>
          </a:p>
          <a:p>
            <a:endParaRPr lang="sv-SE" dirty="0"/>
          </a:p>
          <a:p>
            <a:r>
              <a:rPr lang="sv-SE" dirty="0" smtClean="0"/>
              <a:t>Rita själv</a:t>
            </a:r>
          </a:p>
          <a:p>
            <a:endParaRPr lang="sv-SE" dirty="0"/>
          </a:p>
          <a:p>
            <a:r>
              <a:rPr lang="sv-SE" dirty="0" smtClean="0"/>
              <a:t>Böcker</a:t>
            </a:r>
          </a:p>
          <a:p>
            <a:endParaRPr lang="sv-SE" dirty="0"/>
          </a:p>
          <a:p>
            <a:r>
              <a:rPr lang="sv-SE" dirty="0" smtClean="0"/>
              <a:t>Slöjdlexikon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860" y="1836164"/>
            <a:ext cx="2654771" cy="199107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569" y="4301342"/>
            <a:ext cx="2397677" cy="198026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406" y="4092299"/>
            <a:ext cx="2679784" cy="20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6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Hitta i Slöjdlexikon</a:t>
            </a:r>
            <a:endParaRPr lang="sv-SE" dirty="0"/>
          </a:p>
        </p:txBody>
      </p:sp>
      <p:pic>
        <p:nvPicPr>
          <p:cNvPr id="4" name="Bildobjekt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952" y="2153406"/>
            <a:ext cx="2358021" cy="212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Slöjdlogg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897317" y="1417638"/>
            <a:ext cx="17662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Skriv  dagbok</a:t>
            </a:r>
          </a:p>
          <a:p>
            <a:endParaRPr lang="sv-SE" dirty="0"/>
          </a:p>
          <a:p>
            <a:r>
              <a:rPr lang="sv-SE" dirty="0" smtClean="0"/>
              <a:t>Lägg till bild</a:t>
            </a:r>
          </a:p>
          <a:p>
            <a:endParaRPr lang="sv-SE" dirty="0"/>
          </a:p>
          <a:p>
            <a:r>
              <a:rPr lang="sv-SE" dirty="0" smtClean="0"/>
              <a:t>Varje vecka</a:t>
            </a:r>
          </a:p>
          <a:p>
            <a:endParaRPr lang="sv-SE" dirty="0"/>
          </a:p>
          <a:p>
            <a:r>
              <a:rPr lang="sv-SE" dirty="0" smtClean="0"/>
              <a:t>Slöjdportfolion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6642" y="1265775"/>
            <a:ext cx="2650158" cy="191899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794" y="4127914"/>
            <a:ext cx="2671591" cy="231818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58" y="4409008"/>
            <a:ext cx="2748330" cy="191283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73" y="1931208"/>
            <a:ext cx="2725909" cy="20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9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Kunskapskraven</a:t>
            </a:r>
            <a:endParaRPr lang="sv-SE" dirty="0"/>
          </a:p>
        </p:txBody>
      </p:sp>
      <p:pic>
        <p:nvPicPr>
          <p:cNvPr id="5" name="Bildobjekt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69"/>
          <a:stretch/>
        </p:blipFill>
        <p:spPr bwMode="auto">
          <a:xfrm>
            <a:off x="-71930" y="1190683"/>
            <a:ext cx="9115425" cy="4769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3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position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334</TotalTime>
  <Words>55</Words>
  <Application>Microsoft Macintosh PowerPoint</Application>
  <PresentationFormat>Bildspel på skärmen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Office Theme</vt:lpstr>
      <vt:lpstr>Garnarbete</vt:lpstr>
      <vt:lpstr>Tre tekniker</vt:lpstr>
      <vt:lpstr>Påta</vt:lpstr>
      <vt:lpstr>Virka</vt:lpstr>
      <vt:lpstr>Sticka</vt:lpstr>
      <vt:lpstr>Instruktioner/mönster/beskrivning</vt:lpstr>
      <vt:lpstr>Hitta i Slöjdlexikon</vt:lpstr>
      <vt:lpstr>Slöjdlogg</vt:lpstr>
      <vt:lpstr>Kunskapskraven</vt:lpstr>
      <vt:lpstr>Lycka till!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Gunilla Tufvesson</cp:lastModifiedBy>
  <cp:revision>51</cp:revision>
  <dcterms:created xsi:type="dcterms:W3CDTF">2010-04-12T23:12:02Z</dcterms:created>
  <dcterms:modified xsi:type="dcterms:W3CDTF">2016-08-16T20:42:50Z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