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0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47BD319-C441-4740-BDB2-35E25C52CCE7}" type="datetimeFigureOut">
              <a:rPr lang="sv-SE" smtClean="0"/>
              <a:t>2014-04-08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63688" y="1628800"/>
            <a:ext cx="5673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5400" dirty="0" smtClean="0">
                <a:latin typeface="Bauhaus 93" pitchFamily="82" charset="0"/>
                <a:ea typeface="Batang" pitchFamily="18" charset="-127"/>
              </a:rPr>
              <a:t>Tema konservburk</a:t>
            </a:r>
            <a:endParaRPr lang="sv-SE" sz="5400" dirty="0">
              <a:latin typeface="Bauhaus 93" pitchFamily="82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55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517333" cy="4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5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724894" cy="33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8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47838"/>
            <a:ext cx="47625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4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36197" cy="53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2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60400"/>
            <a:ext cx="6350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9419"/>
            <a:ext cx="7249667" cy="48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3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279998" cy="40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4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167461" cy="345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3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57" y="1052736"/>
            <a:ext cx="4522069" cy="452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3877022" cy="51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0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59" y="980728"/>
            <a:ext cx="3105125" cy="45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0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71513"/>
            <a:ext cx="61912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9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90513"/>
            <a:ext cx="47625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6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är">
  <a:themeElements>
    <a:clrScheme name="Elementä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ä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ä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</TotalTime>
  <Words>2</Words>
  <Application>Microsoft Macintosh PowerPoint</Application>
  <PresentationFormat>Bildspel på skärmen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Elementär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Gunilla Tufvesson</dc:creator>
  <cp:lastModifiedBy>Gunilla Tufvesson</cp:lastModifiedBy>
  <cp:revision>3</cp:revision>
  <dcterms:created xsi:type="dcterms:W3CDTF">2013-04-17T07:51:44Z</dcterms:created>
  <dcterms:modified xsi:type="dcterms:W3CDTF">2014-04-08T07:17:27Z</dcterms:modified>
</cp:coreProperties>
</file>