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193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7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979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66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363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057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9492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822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515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252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025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B973C-ED82-4CD9-9796-618100D54602}" type="datetimeFigureOut">
              <a:rPr lang="sv-SE" smtClean="0"/>
              <a:t>2019-08-16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38AF9-47C9-4BA5-89A6-42E5D2236F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72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151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702527" y="2423802"/>
            <a:ext cx="112515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8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Fågelholkar</a:t>
            </a:r>
            <a:endParaRPr lang="sv-SE" sz="13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b="6685"/>
          <a:stretch/>
        </p:blipFill>
        <p:spPr>
          <a:xfrm>
            <a:off x="2591496" y="611937"/>
            <a:ext cx="7009006" cy="436028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076001" y="5585048"/>
            <a:ext cx="10307630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3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Vernissage</a:t>
            </a:r>
            <a:r>
              <a:rPr lang="sv-SE" sz="3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3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 Sofiero med visning av Parken</a:t>
            </a:r>
            <a:endParaRPr lang="sv-SE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90" y="480060"/>
            <a:ext cx="4274479" cy="285670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257800" y="3838676"/>
            <a:ext cx="6096000" cy="16439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16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100" b="1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6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Syfte : </a:t>
            </a:r>
            <a:r>
              <a:rPr lang="sv-SE" sz="36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 få balans i Sofiero </a:t>
            </a:r>
            <a:r>
              <a:rPr lang="sv-SE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sv-SE" sz="36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arks insektsflora</a:t>
            </a:r>
            <a:endParaRPr lang="sv-SE" sz="2400" b="1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0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 rotWithShape="1">
          <a:blip r:embed="rId3"/>
          <a:srcRect l="14954" t="8187" r="14572" b="5237"/>
          <a:stretch/>
        </p:blipFill>
        <p:spPr>
          <a:xfrm>
            <a:off x="624469" y="591014"/>
            <a:ext cx="3423424" cy="4906537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5545873" y="2574609"/>
            <a:ext cx="6096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Mått är viktiga  för fågelarten och spridning  av </a:t>
            </a:r>
            <a:r>
              <a:rPr lang="sv-SE" sz="3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arter</a:t>
            </a:r>
            <a:endParaRPr lang="sv-SE" sz="24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68" y="851778"/>
            <a:ext cx="3245004" cy="486750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257800" y="851778"/>
            <a:ext cx="6096000" cy="54385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4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Konstruktioner att komma ihåg:</a:t>
            </a:r>
          </a:p>
          <a:p>
            <a:pPr marL="685800" indent="-685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4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Tömningsbar</a:t>
            </a:r>
            <a:endParaRPr lang="sv-SE" sz="36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4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Pinne på baksidan för upphängning</a:t>
            </a:r>
            <a:endParaRPr lang="sv-SE" sz="36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v-S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60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6779942" y="3074163"/>
            <a:ext cx="38026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 smtClean="0">
                <a:latin typeface="Century Gothic" panose="020B0502020202020204" pitchFamily="34" charset="0"/>
              </a:rPr>
              <a:t>Tema:</a:t>
            </a:r>
          </a:p>
          <a:p>
            <a:endParaRPr lang="sv-SE" sz="3600" b="1" dirty="0" smtClean="0">
              <a:latin typeface="Century Gothic" panose="020B0502020202020204" pitchFamily="34" charset="0"/>
            </a:endParaRPr>
          </a:p>
          <a:p>
            <a:r>
              <a:rPr lang="sv-SE" sz="3600" dirty="0" smtClean="0">
                <a:latin typeface="Century Gothic" panose="020B0502020202020204" pitchFamily="34" charset="0"/>
              </a:rPr>
              <a:t>Från slott till koja</a:t>
            </a:r>
            <a:endParaRPr lang="sv-SE" sz="3600" dirty="0">
              <a:latin typeface="Century Gothic" panose="020B0502020202020204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1" y="667751"/>
            <a:ext cx="4313364" cy="41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0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365125"/>
            <a:ext cx="5864683" cy="335042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257800" y="4080976"/>
            <a:ext cx="6096000" cy="20758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Skissa: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Bygga pappmodell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skala 1:2</a:t>
            </a:r>
            <a:endParaRPr lang="sv-SE" sz="24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37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271346" y="1416768"/>
            <a:ext cx="6096000" cy="66433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Tillverkning: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36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Utgå från 3D-skiss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3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till att temat är med i utformningen</a:t>
            </a:r>
            <a:endParaRPr lang="sv-SE" sz="36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36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Enligt </a:t>
            </a:r>
            <a:r>
              <a:rPr lang="sv-SE" sz="3600" dirty="0" err="1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måttabeller</a:t>
            </a:r>
            <a:endParaRPr lang="sv-SE" sz="36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3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Virke i färdiga bredder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sv-SE" sz="36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36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36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sv-SE" sz="24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137" y="365125"/>
            <a:ext cx="4106027" cy="61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9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7" y="365125"/>
            <a:ext cx="8923930" cy="6180641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9032487" y="1321356"/>
            <a:ext cx="2159758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 smtClean="0"/>
              <a:t>Tillverka en fågelholk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9032487" y="2178822"/>
            <a:ext cx="243855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Noggrannhet och teknik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9032487" y="2750205"/>
            <a:ext cx="2129883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v-SE" dirty="0" smtClean="0"/>
              <a:t>Berätta varför du väljer att arbeta som du gör</a:t>
            </a:r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9032487" y="3854588"/>
            <a:ext cx="201452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Idéer och skapande</a:t>
            </a:r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9032487" y="4501477"/>
            <a:ext cx="273812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Initiativ och självständighet</a:t>
            </a:r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9021234" y="5162903"/>
            <a:ext cx="236064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Utvärdera och redovisa</a:t>
            </a:r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9000967" y="5835703"/>
            <a:ext cx="304006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Hur du klarar att följa ett tema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57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1" y="365125"/>
            <a:ext cx="8472101" cy="621329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8594762" y="1313672"/>
            <a:ext cx="215975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Tillverka en fågelholk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8594762" y="1901936"/>
            <a:ext cx="243855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Noggrannhet och teknik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8609699" y="2361424"/>
            <a:ext cx="2129883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v-SE" dirty="0" smtClean="0"/>
              <a:t>Berätta varför du väljer att arbeta som du gör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8609699" y="3339747"/>
            <a:ext cx="201452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Idéer och skapande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8590594" y="4514241"/>
            <a:ext cx="273812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Initiativ och självständighet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8590594" y="5259082"/>
            <a:ext cx="236064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Utvärdera och redovisa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8609699" y="5945141"/>
            <a:ext cx="304006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Hur du klarar att följa ett tema</a:t>
            </a:r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8594762" y="3904132"/>
            <a:ext cx="27339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sv-SE" dirty="0" smtClean="0"/>
              <a:t>Våga göra fel, orka göra om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59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129</Words>
  <Application>Microsoft Office PowerPoint</Application>
  <PresentationFormat>Bredbild</PresentationFormat>
  <Paragraphs>37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Times New Roman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Helsingborgs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Tufvesson Gunilla - SFF</dc:creator>
  <cp:lastModifiedBy>Tufvesson Gunilla - SFF</cp:lastModifiedBy>
  <cp:revision>15</cp:revision>
  <dcterms:created xsi:type="dcterms:W3CDTF">2019-08-16T07:49:15Z</dcterms:created>
  <dcterms:modified xsi:type="dcterms:W3CDTF">2019-08-16T11:36:58Z</dcterms:modified>
</cp:coreProperties>
</file>