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56" r:id="rId3"/>
    <p:sldId id="257" r:id="rId4"/>
    <p:sldId id="259" r:id="rId5"/>
    <p:sldId id="258" r:id="rId6"/>
    <p:sldId id="260" r:id="rId7"/>
    <p:sldId id="261" r:id="rId8"/>
    <p:sldId id="266" r:id="rId9"/>
    <p:sldId id="264" r:id="rId10"/>
    <p:sldId id="262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3620B-7DF2-5B47-9646-C0B2061F2E9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7D22F-6D7B-B04F-979A-2C03FE5A4A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2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D22F-6D7B-B04F-979A-2C03FE5A4A9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32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47BD319-C441-4740-BDB2-35E25C52CCE7}" type="datetimeFigureOut">
              <a:rPr lang="sv-SE" smtClean="0"/>
              <a:t>2019-10-16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Urholkning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Dags att göra en skiss!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5479484" cy="410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Verktyg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" b="38922"/>
          <a:stretch/>
        </p:blipFill>
        <p:spPr bwMode="auto">
          <a:xfrm>
            <a:off x="1043608" y="1700809"/>
            <a:ext cx="4464496" cy="113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0" b="37919"/>
          <a:stretch/>
        </p:blipFill>
        <p:spPr bwMode="auto">
          <a:xfrm>
            <a:off x="2843808" y="3140968"/>
            <a:ext cx="431177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78371"/>
            <a:ext cx="2506752" cy="16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29" y="4773660"/>
            <a:ext cx="21907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0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kan jag göra?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01" y="1916832"/>
            <a:ext cx="3129136" cy="41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...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4963"/>
            <a:ext cx="3530676" cy="265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8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...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312368" cy="44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...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0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...</a:t>
            </a: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3312368" cy="441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1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20603" r="10879" b="17704"/>
          <a:stretch/>
        </p:blipFill>
        <p:spPr>
          <a:xfrm>
            <a:off x="1763688" y="1052736"/>
            <a:ext cx="5569077" cy="5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Bedömning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67" y="1412776"/>
            <a:ext cx="7740862" cy="53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TC102455610[[fn=Höst]]</Template>
  <TotalTime>45</TotalTime>
  <Words>19</Words>
  <Application>Microsoft Office PowerPoint</Application>
  <PresentationFormat>Bildspel på skärmen (4:3)</PresentationFormat>
  <Paragraphs>10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Trebuchet MS</vt:lpstr>
      <vt:lpstr>Verdana</vt:lpstr>
      <vt:lpstr>Wingdings 2</vt:lpstr>
      <vt:lpstr>Autumn</vt:lpstr>
      <vt:lpstr>Urholkning</vt:lpstr>
      <vt:lpstr>Verktyg</vt:lpstr>
      <vt:lpstr>Vad kan jag göra?</vt:lpstr>
      <vt:lpstr>...</vt:lpstr>
      <vt:lpstr>...</vt:lpstr>
      <vt:lpstr>...</vt:lpstr>
      <vt:lpstr>...</vt:lpstr>
      <vt:lpstr>PowerPoint-presentation</vt:lpstr>
      <vt:lpstr>Bedömning</vt:lpstr>
      <vt:lpstr>Dags att göra en skiss!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Urholkning</dc:title>
  <dc:creator>Gunilla Tufvesson</dc:creator>
  <cp:lastModifiedBy>Tufvesson Gunilla - SFF</cp:lastModifiedBy>
  <cp:revision>6</cp:revision>
  <dcterms:created xsi:type="dcterms:W3CDTF">2012-08-20T12:24:21Z</dcterms:created>
  <dcterms:modified xsi:type="dcterms:W3CDTF">2019-10-16T13:38:47Z</dcterms:modified>
</cp:coreProperties>
</file>