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68" r:id="rId4"/>
    <p:sldId id="267" r:id="rId5"/>
    <p:sldId id="257" r:id="rId6"/>
    <p:sldId id="260" r:id="rId7"/>
    <p:sldId id="261" r:id="rId8"/>
    <p:sldId id="258" r:id="rId9"/>
    <p:sldId id="262" r:id="rId10"/>
    <p:sldId id="259" r:id="rId11"/>
    <p:sldId id="263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751"/>
    <a:srgbClr val="352844"/>
    <a:srgbClr val="CEB604"/>
    <a:srgbClr val="CFCF03"/>
    <a:srgbClr val="323E1A"/>
    <a:srgbClr val="17375D"/>
    <a:srgbClr val="920092"/>
    <a:srgbClr val="7E003F"/>
    <a:srgbClr val="2C778C"/>
    <a:srgbClr val="3184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2011-12-01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572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2011-12-01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5669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2011-12-01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162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2011-12-01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3423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2011-12-01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7097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2011-12-01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201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2011-12-01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701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2011-12-01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851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2011-12-01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0958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2011-12-01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753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2011-12-01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4325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BD319-C441-4740-BDB2-35E25C52CCE7}" type="datetimeFigureOut">
              <a:rPr lang="sv-SE" smtClean="0"/>
              <a:t>2011-12-01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6553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1.png"/><Relationship Id="rId10" Type="http://schemas.openxmlformats.org/officeDocument/2006/relationships/image" Target="../media/image2.png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755576" y="2132856"/>
            <a:ext cx="75438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sv-SE" sz="11500" dirty="0" smtClean="0">
                <a:solidFill>
                  <a:srgbClr val="92D050"/>
                </a:solidFill>
                <a:latin typeface="Berlin Sans FB" pitchFamily="34" charset="0"/>
              </a:rPr>
              <a:t>Färglära</a:t>
            </a:r>
            <a:endParaRPr lang="sv-SE" sz="11500" dirty="0">
              <a:solidFill>
                <a:srgbClr val="92D050"/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Berlin Sans FB" pitchFamily="34" charset="0"/>
              </a:rPr>
              <a:t>Jordfärger</a:t>
            </a:r>
            <a:endParaRPr lang="sv-SE" dirty="0">
              <a:latin typeface="Berlin Sans FB" pitchFamily="34" charset="0"/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175999"/>
            <a:ext cx="4824536" cy="353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021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>
                <a:latin typeface="Berlin Sans FB" pitchFamily="34" charset="0"/>
              </a:rPr>
              <a:t>Färgblandningar jordfärger</a:t>
            </a:r>
            <a:endParaRPr lang="sv-SE" dirty="0">
              <a:latin typeface="Berlin Sans FB" pitchFamily="34" charset="0"/>
            </a:endParaRPr>
          </a:p>
        </p:txBody>
      </p:sp>
      <p:sp>
        <p:nvSpPr>
          <p:cNvPr id="5" name="Rektangel 4"/>
          <p:cNvSpPr/>
          <p:nvPr/>
        </p:nvSpPr>
        <p:spPr>
          <a:xfrm rot="20514297">
            <a:off x="1228287" y="1522212"/>
            <a:ext cx="798513" cy="78581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ektangel 13"/>
          <p:cNvSpPr/>
          <p:nvPr/>
        </p:nvSpPr>
        <p:spPr>
          <a:xfrm rot="20514297">
            <a:off x="1228289" y="2813496"/>
            <a:ext cx="798513" cy="78581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/>
          <p:cNvSpPr/>
          <p:nvPr/>
        </p:nvSpPr>
        <p:spPr>
          <a:xfrm rot="20514297">
            <a:off x="1378607" y="3996598"/>
            <a:ext cx="798513" cy="78581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/>
          <p:cNvSpPr/>
          <p:nvPr/>
        </p:nvSpPr>
        <p:spPr>
          <a:xfrm rot="20514297">
            <a:off x="1489345" y="5261767"/>
            <a:ext cx="798513" cy="78581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Rektangel 16"/>
          <p:cNvSpPr/>
          <p:nvPr/>
        </p:nvSpPr>
        <p:spPr>
          <a:xfrm rot="20514297">
            <a:off x="5826416" y="4685702"/>
            <a:ext cx="798513" cy="78581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Rektangel 17"/>
          <p:cNvSpPr/>
          <p:nvPr/>
        </p:nvSpPr>
        <p:spPr>
          <a:xfrm rot="20514297">
            <a:off x="5754406" y="3073814"/>
            <a:ext cx="798513" cy="78581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Rektangel 18"/>
          <p:cNvSpPr/>
          <p:nvPr/>
        </p:nvSpPr>
        <p:spPr>
          <a:xfrm rot="20514297">
            <a:off x="5754407" y="1634330"/>
            <a:ext cx="798513" cy="78581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9919" y="1379908"/>
            <a:ext cx="798513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601" y="2698429"/>
            <a:ext cx="791315" cy="782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0" t="34452" r="87611" b="54987"/>
          <a:stretch/>
        </p:blipFill>
        <p:spPr bwMode="auto">
          <a:xfrm rot="5400000">
            <a:off x="2015714" y="3883651"/>
            <a:ext cx="792087" cy="808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08" t="2884" r="42285" b="90182"/>
          <a:stretch/>
        </p:blipFill>
        <p:spPr bwMode="auto">
          <a:xfrm>
            <a:off x="2135165" y="5179083"/>
            <a:ext cx="792089" cy="7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681" y="2969239"/>
            <a:ext cx="805773" cy="784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Rektangel 31"/>
          <p:cNvSpPr/>
          <p:nvPr/>
        </p:nvSpPr>
        <p:spPr>
          <a:xfrm>
            <a:off x="6358138" y="4606200"/>
            <a:ext cx="798513" cy="785813"/>
          </a:xfrm>
          <a:prstGeom prst="rect">
            <a:avLst/>
          </a:prstGeom>
          <a:solidFill>
            <a:srgbClr val="2C7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Rektangel 32"/>
          <p:cNvSpPr/>
          <p:nvPr/>
        </p:nvSpPr>
        <p:spPr>
          <a:xfrm rot="1290294">
            <a:off x="2527998" y="1470408"/>
            <a:ext cx="798513" cy="785813"/>
          </a:xfrm>
          <a:prstGeom prst="rect">
            <a:avLst/>
          </a:prstGeom>
          <a:solidFill>
            <a:srgbClr val="7E00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Rektangel 33"/>
          <p:cNvSpPr/>
          <p:nvPr/>
        </p:nvSpPr>
        <p:spPr>
          <a:xfrm rot="1290294">
            <a:off x="2417104" y="2799063"/>
            <a:ext cx="798513" cy="785813"/>
          </a:xfrm>
          <a:prstGeom prst="rect">
            <a:avLst/>
          </a:prstGeom>
          <a:solidFill>
            <a:srgbClr val="1737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Rektangel 34"/>
          <p:cNvSpPr/>
          <p:nvPr/>
        </p:nvSpPr>
        <p:spPr>
          <a:xfrm rot="1290294">
            <a:off x="2629520" y="3982165"/>
            <a:ext cx="798513" cy="785813"/>
          </a:xfrm>
          <a:prstGeom prst="rect">
            <a:avLst/>
          </a:prstGeom>
          <a:solidFill>
            <a:srgbClr val="323E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Rektangel 35"/>
          <p:cNvSpPr/>
          <p:nvPr/>
        </p:nvSpPr>
        <p:spPr>
          <a:xfrm rot="1290294">
            <a:off x="2713438" y="5282876"/>
            <a:ext cx="798513" cy="785813"/>
          </a:xfrm>
          <a:prstGeom prst="rect">
            <a:avLst/>
          </a:prstGeom>
          <a:solidFill>
            <a:srgbClr val="CEB6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Rektangel 37"/>
          <p:cNvSpPr/>
          <p:nvPr/>
        </p:nvSpPr>
        <p:spPr>
          <a:xfrm rot="1290294">
            <a:off x="6843457" y="3088247"/>
            <a:ext cx="798513" cy="78581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Rektangel 38"/>
          <p:cNvSpPr/>
          <p:nvPr/>
        </p:nvSpPr>
        <p:spPr>
          <a:xfrm rot="1290294">
            <a:off x="6843456" y="4730582"/>
            <a:ext cx="798513" cy="785813"/>
          </a:xfrm>
          <a:prstGeom prst="rect">
            <a:avLst/>
          </a:prstGeom>
          <a:solidFill>
            <a:srgbClr val="1F4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Rektangel 39"/>
          <p:cNvSpPr/>
          <p:nvPr/>
        </p:nvSpPr>
        <p:spPr>
          <a:xfrm>
            <a:off x="6255952" y="1529755"/>
            <a:ext cx="798513" cy="785813"/>
          </a:xfrm>
          <a:prstGeom prst="rect">
            <a:avLst/>
          </a:prstGeom>
          <a:solidFill>
            <a:srgbClr val="920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Rektangel 36"/>
          <p:cNvSpPr/>
          <p:nvPr/>
        </p:nvSpPr>
        <p:spPr>
          <a:xfrm rot="1290294">
            <a:off x="6771446" y="1648762"/>
            <a:ext cx="798513" cy="785813"/>
          </a:xfrm>
          <a:prstGeom prst="rect">
            <a:avLst/>
          </a:prstGeom>
          <a:solidFill>
            <a:srgbClr val="352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355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8" grpId="0" animBg="1"/>
      <p:bldP spid="39" grpId="0" animBg="1"/>
      <p:bldP spid="40" grpId="0" animBg="1"/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2807010" y="2738580"/>
            <a:ext cx="3528392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4000" dirty="0" smtClean="0">
                <a:latin typeface="Berlin Sans FB" pitchFamily="34" charset="0"/>
              </a:rPr>
              <a:t>Grundfärgerna</a:t>
            </a:r>
            <a:endParaRPr lang="sv-SE" sz="4000" dirty="0">
              <a:latin typeface="Berlin Sans FB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764" y="620688"/>
            <a:ext cx="7921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943" y="2696441"/>
            <a:ext cx="8048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093" y="4941168"/>
            <a:ext cx="792163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753787"/>
            <a:ext cx="798513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518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4355976" y="32129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930"/>
          <a:stretch/>
        </p:blipFill>
        <p:spPr bwMode="auto">
          <a:xfrm>
            <a:off x="1620537" y="460558"/>
            <a:ext cx="5858271" cy="6136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ruta 4"/>
          <p:cNvSpPr txBox="1"/>
          <p:nvPr/>
        </p:nvSpPr>
        <p:spPr>
          <a:xfrm>
            <a:off x="3275856" y="2937138"/>
            <a:ext cx="273630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4000" dirty="0" smtClean="0">
                <a:latin typeface="Berlin Sans FB" pitchFamily="34" charset="0"/>
              </a:rPr>
              <a:t>Färgcirkeln</a:t>
            </a:r>
            <a:endParaRPr lang="sv-SE" sz="4000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94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76"/>
          <a:stretch/>
        </p:blipFill>
        <p:spPr bwMode="auto">
          <a:xfrm>
            <a:off x="116289" y="2276872"/>
            <a:ext cx="8920207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ruta 3"/>
          <p:cNvSpPr txBox="1"/>
          <p:nvPr/>
        </p:nvSpPr>
        <p:spPr>
          <a:xfrm>
            <a:off x="3347864" y="2204864"/>
            <a:ext cx="259228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sz="4400" dirty="0" smtClean="0">
                <a:latin typeface="Berlin Sans FB" pitchFamily="34" charset="0"/>
              </a:rPr>
              <a:t>Gråskala</a:t>
            </a:r>
            <a:endParaRPr lang="sv-SE" sz="4400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32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520" y="1700808"/>
            <a:ext cx="4858372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>
                <a:latin typeface="Berlin Sans FB" pitchFamily="34" charset="0"/>
              </a:rPr>
              <a:t>Färgkoner</a:t>
            </a:r>
            <a:endParaRPr lang="sv-SE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61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Berlin Sans FB" pitchFamily="34" charset="0"/>
              </a:rPr>
              <a:t>Färgblandningar</a:t>
            </a:r>
            <a:endParaRPr lang="sv-SE" dirty="0">
              <a:latin typeface="Berlin Sans FB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08" t="2884" r="42285" b="90182"/>
          <a:stretch/>
        </p:blipFill>
        <p:spPr bwMode="auto">
          <a:xfrm>
            <a:off x="2123727" y="1882397"/>
            <a:ext cx="792089" cy="7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ruta 3"/>
          <p:cNvSpPr txBox="1"/>
          <p:nvPr/>
        </p:nvSpPr>
        <p:spPr>
          <a:xfrm>
            <a:off x="3111689" y="2016830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/>
              <a:t>+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4898214" y="2016830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=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0" t="34452" r="87611" b="54987"/>
          <a:stretch/>
        </p:blipFill>
        <p:spPr bwMode="auto">
          <a:xfrm rot="5400000">
            <a:off x="3852431" y="1874025"/>
            <a:ext cx="792087" cy="808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81" t="10365" r="75895" b="84727"/>
          <a:stretch/>
        </p:blipFill>
        <p:spPr bwMode="auto">
          <a:xfrm>
            <a:off x="5508105" y="1882397"/>
            <a:ext cx="792088" cy="7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211" y="3090843"/>
            <a:ext cx="797379" cy="784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577" y="3099830"/>
            <a:ext cx="7921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913" y="3184192"/>
            <a:ext cx="6096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3434" y="3142693"/>
            <a:ext cx="6096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5" y="3090842"/>
            <a:ext cx="805773" cy="784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576" y="4402677"/>
            <a:ext cx="7921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148" y="4445540"/>
            <a:ext cx="6096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211" y="4402677"/>
            <a:ext cx="791315" cy="782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3434" y="4437402"/>
            <a:ext cx="6096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015" y="4393238"/>
            <a:ext cx="8048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578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5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5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5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5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>
                <a:latin typeface="Berlin Sans FB" pitchFamily="34" charset="0"/>
              </a:rPr>
              <a:t>Färgblandningar</a:t>
            </a:r>
            <a:endParaRPr lang="sv-SE" dirty="0">
              <a:latin typeface="Berlin Sans FB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72816"/>
            <a:ext cx="798513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832967"/>
            <a:ext cx="6096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721" y="1801217"/>
            <a:ext cx="792163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772816"/>
            <a:ext cx="6096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140967"/>
            <a:ext cx="792163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159223"/>
            <a:ext cx="6096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721" y="3116360"/>
            <a:ext cx="8048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37791"/>
            <a:ext cx="6096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Rektangel 21"/>
          <p:cNvSpPr/>
          <p:nvPr/>
        </p:nvSpPr>
        <p:spPr>
          <a:xfrm>
            <a:off x="5596447" y="3119382"/>
            <a:ext cx="798513" cy="785813"/>
          </a:xfrm>
          <a:prstGeom prst="rect">
            <a:avLst/>
          </a:prstGeom>
          <a:solidFill>
            <a:srgbClr val="2C7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Rektangel 22"/>
          <p:cNvSpPr/>
          <p:nvPr/>
        </p:nvSpPr>
        <p:spPr>
          <a:xfrm>
            <a:off x="5596627" y="1801217"/>
            <a:ext cx="798513" cy="785813"/>
          </a:xfrm>
          <a:prstGeom prst="rect">
            <a:avLst/>
          </a:prstGeom>
          <a:solidFill>
            <a:srgbClr val="920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932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Berlin Sans FB" pitchFamily="34" charset="0"/>
              </a:rPr>
              <a:t>Pastellfärger</a:t>
            </a:r>
            <a:endParaRPr lang="sv-SE" dirty="0">
              <a:latin typeface="Berlin Sans FB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72816"/>
            <a:ext cx="5405586" cy="4021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391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>
                <a:latin typeface="Berlin Sans FB" pitchFamily="34" charset="0"/>
              </a:rPr>
              <a:t>Färgblandningar pasteller</a:t>
            </a:r>
            <a:endParaRPr lang="sv-SE" dirty="0">
              <a:latin typeface="Berlin Sans FB" pitchFamily="34" charset="0"/>
            </a:endParaRPr>
          </a:p>
        </p:txBody>
      </p:sp>
      <p:sp>
        <p:nvSpPr>
          <p:cNvPr id="2" name="Rektangel 1"/>
          <p:cNvSpPr/>
          <p:nvPr/>
        </p:nvSpPr>
        <p:spPr>
          <a:xfrm rot="20514297">
            <a:off x="1399716" y="1470409"/>
            <a:ext cx="798513" cy="78581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9919" y="1379908"/>
            <a:ext cx="798513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ktangel 8"/>
          <p:cNvSpPr/>
          <p:nvPr/>
        </p:nvSpPr>
        <p:spPr>
          <a:xfrm rot="1290294">
            <a:off x="2527998" y="1470408"/>
            <a:ext cx="798513" cy="785813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/>
          <p:cNvSpPr/>
          <p:nvPr/>
        </p:nvSpPr>
        <p:spPr>
          <a:xfrm rot="20514297">
            <a:off x="1510957" y="2741487"/>
            <a:ext cx="798513" cy="78581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01" y="2636912"/>
            <a:ext cx="791315" cy="782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ktangel 9"/>
          <p:cNvSpPr/>
          <p:nvPr/>
        </p:nvSpPr>
        <p:spPr>
          <a:xfrm rot="1290294">
            <a:off x="2527997" y="2746954"/>
            <a:ext cx="798513" cy="785813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Rektangel 17"/>
          <p:cNvSpPr/>
          <p:nvPr/>
        </p:nvSpPr>
        <p:spPr>
          <a:xfrm rot="20514297">
            <a:off x="1625568" y="5198716"/>
            <a:ext cx="798513" cy="78581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Rektangel 18"/>
          <p:cNvSpPr/>
          <p:nvPr/>
        </p:nvSpPr>
        <p:spPr>
          <a:xfrm rot="20514297">
            <a:off x="1473167" y="3989287"/>
            <a:ext cx="798513" cy="78581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Rektangel 19"/>
          <p:cNvSpPr/>
          <p:nvPr/>
        </p:nvSpPr>
        <p:spPr>
          <a:xfrm rot="20514297">
            <a:off x="5792392" y="4388019"/>
            <a:ext cx="798513" cy="78581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ektangel 20"/>
          <p:cNvSpPr/>
          <p:nvPr/>
        </p:nvSpPr>
        <p:spPr>
          <a:xfrm rot="20514297">
            <a:off x="5792393" y="2885503"/>
            <a:ext cx="798513" cy="78581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Rektangel 21"/>
          <p:cNvSpPr/>
          <p:nvPr/>
        </p:nvSpPr>
        <p:spPr>
          <a:xfrm rot="20514297">
            <a:off x="5682402" y="1418179"/>
            <a:ext cx="798513" cy="78581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0" t="34452" r="87611" b="54987"/>
          <a:stretch/>
        </p:blipFill>
        <p:spPr bwMode="auto">
          <a:xfrm rot="5400000">
            <a:off x="1969241" y="3933666"/>
            <a:ext cx="792087" cy="808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08" t="2884" r="42285" b="90182"/>
          <a:stretch/>
        </p:blipFill>
        <p:spPr bwMode="auto">
          <a:xfrm>
            <a:off x="2168440" y="5094141"/>
            <a:ext cx="792089" cy="7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301" y="2847272"/>
            <a:ext cx="805773" cy="784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Rektangel 28"/>
          <p:cNvSpPr/>
          <p:nvPr/>
        </p:nvSpPr>
        <p:spPr>
          <a:xfrm rot="1290294">
            <a:off x="6757499" y="2966279"/>
            <a:ext cx="798513" cy="7858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Rektangel 30"/>
          <p:cNvSpPr/>
          <p:nvPr/>
        </p:nvSpPr>
        <p:spPr>
          <a:xfrm rot="1290294">
            <a:off x="2669182" y="5221271"/>
            <a:ext cx="798513" cy="785813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Rektangel 31"/>
          <p:cNvSpPr/>
          <p:nvPr/>
        </p:nvSpPr>
        <p:spPr>
          <a:xfrm rot="1290294">
            <a:off x="2492708" y="4061045"/>
            <a:ext cx="798513" cy="785813"/>
          </a:xfrm>
          <a:prstGeom prst="rect">
            <a:avLst/>
          </a:prstGeom>
          <a:solidFill>
            <a:srgbClr val="9EE5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Rektangel 33"/>
          <p:cNvSpPr/>
          <p:nvPr/>
        </p:nvSpPr>
        <p:spPr>
          <a:xfrm>
            <a:off x="6293938" y="4301898"/>
            <a:ext cx="798513" cy="785813"/>
          </a:xfrm>
          <a:prstGeom prst="rect">
            <a:avLst/>
          </a:prstGeom>
          <a:solidFill>
            <a:srgbClr val="2C7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Rektangel 27"/>
          <p:cNvSpPr/>
          <p:nvPr/>
        </p:nvSpPr>
        <p:spPr>
          <a:xfrm rot="1290294">
            <a:off x="6835514" y="4420907"/>
            <a:ext cx="798513" cy="78581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Rektangel 34"/>
          <p:cNvSpPr/>
          <p:nvPr/>
        </p:nvSpPr>
        <p:spPr>
          <a:xfrm>
            <a:off x="6220301" y="1322591"/>
            <a:ext cx="798513" cy="785813"/>
          </a:xfrm>
          <a:prstGeom prst="rect">
            <a:avLst/>
          </a:prstGeom>
          <a:solidFill>
            <a:srgbClr val="920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Rektangel 29"/>
          <p:cNvSpPr/>
          <p:nvPr/>
        </p:nvSpPr>
        <p:spPr>
          <a:xfrm rot="1290294">
            <a:off x="6739425" y="1455977"/>
            <a:ext cx="798513" cy="7858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259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75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1" grpId="0" animBg="1"/>
      <p:bldP spid="10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9" grpId="0" animBg="1"/>
      <p:bldP spid="31" grpId="0" animBg="1"/>
      <p:bldP spid="32" grpId="0" animBg="1"/>
      <p:bldP spid="34" grpId="0" animBg="1"/>
      <p:bldP spid="28" grpId="0" animBg="1"/>
      <p:bldP spid="35" grpId="0" animBg="1"/>
      <p:bldP spid="30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15</Words>
  <Application>Microsoft Office PowerPoint</Application>
  <PresentationFormat>Bildspel på skärmen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2" baseType="lpstr">
      <vt:lpstr>Office-tema</vt:lpstr>
      <vt:lpstr>Färglära</vt:lpstr>
      <vt:lpstr>PowerPoint-presentation</vt:lpstr>
      <vt:lpstr>PowerPoint-presentation</vt:lpstr>
      <vt:lpstr>PowerPoint-presentation</vt:lpstr>
      <vt:lpstr>Färgkoner</vt:lpstr>
      <vt:lpstr>Färgblandningar</vt:lpstr>
      <vt:lpstr>PowerPoint-presentation</vt:lpstr>
      <vt:lpstr>Pastellfärger</vt:lpstr>
      <vt:lpstr>PowerPoint-presentation</vt:lpstr>
      <vt:lpstr>Jordfärger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Färglära</dc:title>
  <dc:creator>Gunilla Tufvesson</dc:creator>
  <cp:lastModifiedBy>Gunilla Tufvesson</cp:lastModifiedBy>
  <cp:revision>14</cp:revision>
  <dcterms:created xsi:type="dcterms:W3CDTF">2011-10-20T12:27:25Z</dcterms:created>
  <dcterms:modified xsi:type="dcterms:W3CDTF">2011-12-01T10:53:00Z</dcterms:modified>
</cp:coreProperties>
</file>