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6" r:id="rId2"/>
    <p:sldId id="256" r:id="rId3"/>
    <p:sldId id="257" r:id="rId4"/>
    <p:sldId id="258" r:id="rId5"/>
    <p:sldId id="265" r:id="rId6"/>
    <p:sldId id="264" r:id="rId7"/>
    <p:sldId id="263" r:id="rId8"/>
    <p:sldId id="262" r:id="rId9"/>
    <p:sldId id="261" r:id="rId10"/>
  </p:sldIdLst>
  <p:sldSz cx="9144000" cy="6858000" type="screen4x3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sv-SE" smtClean="0"/>
              <a:t>Klicka här för att ändra format på underrubrik i bakgrunden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BD319-C441-4740-BDB2-35E25C52CCE7}" type="datetimeFigureOut">
              <a:rPr lang="sv-SE" smtClean="0"/>
              <a:t>2012-01-13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F0B53-9592-4779-891F-997228E46E01}" type="slidenum">
              <a:rPr lang="sv-SE" smtClean="0"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BD319-C441-4740-BDB2-35E25C52CCE7}" type="datetimeFigureOut">
              <a:rPr lang="sv-SE" smtClean="0"/>
              <a:t>2012-01-13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F0B53-9592-4779-891F-997228E46E01}" type="slidenum">
              <a:rPr lang="sv-SE" smtClean="0"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BD319-C441-4740-BDB2-35E25C52CCE7}" type="datetimeFigureOut">
              <a:rPr lang="sv-SE" smtClean="0"/>
              <a:t>2012-01-13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F0B53-9592-4779-891F-997228E46E01}" type="slidenum">
              <a:rPr lang="sv-SE" smtClean="0"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BD319-C441-4740-BDB2-35E25C52CCE7}" type="datetimeFigureOut">
              <a:rPr lang="sv-SE" smtClean="0"/>
              <a:t>2012-01-13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F0B53-9592-4779-891F-997228E46E01}" type="slidenum">
              <a:rPr lang="sv-SE" smtClean="0"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BD319-C441-4740-BDB2-35E25C52CCE7}" type="datetimeFigureOut">
              <a:rPr lang="sv-SE" smtClean="0"/>
              <a:t>2012-01-13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F0B53-9592-4779-891F-997228E46E01}" type="slidenum">
              <a:rPr lang="sv-SE" smtClean="0"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BD319-C441-4740-BDB2-35E25C52CCE7}" type="datetimeFigureOut">
              <a:rPr lang="sv-SE" smtClean="0"/>
              <a:t>2012-01-13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F0B53-9592-4779-891F-997228E46E01}" type="slidenum">
              <a:rPr lang="sv-SE" smtClean="0"/>
              <a:t>‹#›</a:t>
            </a:fld>
            <a:endParaRPr lang="sv-SE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BD319-C441-4740-BDB2-35E25C52CCE7}" type="datetimeFigureOut">
              <a:rPr lang="sv-SE" smtClean="0"/>
              <a:t>2012-01-13</a:t>
            </a:fld>
            <a:endParaRPr lang="sv-S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F0B53-9592-4779-891F-997228E46E01}" type="slidenum">
              <a:rPr lang="sv-SE" smtClean="0"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BD319-C441-4740-BDB2-35E25C52CCE7}" type="datetimeFigureOut">
              <a:rPr lang="sv-SE" smtClean="0"/>
              <a:t>2012-01-13</a:t>
            </a:fld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F0B53-9592-4779-891F-997228E46E01}" type="slidenum">
              <a:rPr lang="sv-SE" smtClean="0"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BD319-C441-4740-BDB2-35E25C52CCE7}" type="datetimeFigureOut">
              <a:rPr lang="sv-SE" smtClean="0"/>
              <a:t>2012-01-13</a:t>
            </a:fld>
            <a:endParaRPr lang="sv-S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F0B53-9592-4779-891F-997228E46E01}" type="slidenum">
              <a:rPr lang="sv-SE" smtClean="0"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BD319-C441-4740-BDB2-35E25C52CCE7}" type="datetimeFigureOut">
              <a:rPr lang="sv-SE" smtClean="0"/>
              <a:t>2012-01-13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27F0B53-9592-4779-891F-997228E46E01}" type="slidenum">
              <a:rPr lang="sv-SE" smtClean="0"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sv-SE" smtClean="0"/>
              <a:t>Klicka på ikonen för att lägga till en bild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BD319-C441-4740-BDB2-35E25C52CCE7}" type="datetimeFigureOut">
              <a:rPr lang="sv-SE" smtClean="0"/>
              <a:t>2012-01-13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F0B53-9592-4779-891F-997228E46E01}" type="slidenum">
              <a:rPr lang="sv-SE" smtClean="0"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347BD319-C441-4740-BDB2-35E25C52CCE7}" type="datetimeFigureOut">
              <a:rPr lang="sv-SE" smtClean="0"/>
              <a:t>2012-01-13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227F0B53-9592-4779-891F-997228E46E01}" type="slidenum">
              <a:rPr lang="sv-SE" smtClean="0"/>
              <a:t>‹#›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sz="4800" dirty="0" smtClean="0"/>
              <a:t>Ritteknik</a:t>
            </a:r>
            <a:endParaRPr lang="sv-SE" sz="48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H="1">
            <a:off x="5987566" y="1772816"/>
            <a:ext cx="2544874" cy="25448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984"/>
          <a:stretch/>
        </p:blipFill>
        <p:spPr bwMode="auto">
          <a:xfrm flipH="1">
            <a:off x="312493" y="1756699"/>
            <a:ext cx="2963363" cy="25363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4107" y="1582824"/>
            <a:ext cx="3054077" cy="2734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007121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Vad är skillnaden mellan en skiss och en ritning?</a:t>
            </a:r>
            <a:endParaRPr lang="sv-SE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772816"/>
            <a:ext cx="2592288" cy="24142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ruta 2"/>
          <p:cNvSpPr txBox="1"/>
          <p:nvPr/>
        </p:nvSpPr>
        <p:spPr>
          <a:xfrm>
            <a:off x="1043608" y="4187093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dirty="0" smtClean="0"/>
              <a:t>Skiss</a:t>
            </a:r>
            <a:endParaRPr lang="sv-SE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268760"/>
            <a:ext cx="3667107" cy="2669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ruta 3"/>
          <p:cNvSpPr txBox="1"/>
          <p:nvPr/>
        </p:nvSpPr>
        <p:spPr>
          <a:xfrm>
            <a:off x="5292080" y="4371759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dirty="0" smtClean="0"/>
              <a:t>Ritning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2608750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dirty="0" smtClean="0"/>
              <a:t>Skiss</a:t>
            </a:r>
            <a:endParaRPr lang="sv-SE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57" t="17012" r="31959" b="28570"/>
          <a:stretch/>
        </p:blipFill>
        <p:spPr bwMode="auto">
          <a:xfrm>
            <a:off x="3203848" y="1124744"/>
            <a:ext cx="2592288" cy="31201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ruta 2"/>
          <p:cNvSpPr txBox="1"/>
          <p:nvPr/>
        </p:nvSpPr>
        <p:spPr>
          <a:xfrm>
            <a:off x="2339752" y="4324454"/>
            <a:ext cx="4320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dirty="0"/>
              <a:t>R</a:t>
            </a:r>
            <a:r>
              <a:rPr lang="sv-SE" dirty="0" smtClean="0"/>
              <a:t>itad i perspektiv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8811754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dirty="0" smtClean="0"/>
              <a:t>Ritning</a:t>
            </a:r>
            <a:endParaRPr lang="sv-SE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980728"/>
            <a:ext cx="6173416" cy="33902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ruta 2"/>
          <p:cNvSpPr txBox="1"/>
          <p:nvPr/>
        </p:nvSpPr>
        <p:spPr>
          <a:xfrm>
            <a:off x="2726160" y="4632672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dirty="0" smtClean="0"/>
              <a:t>Vyplacering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1332136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dirty="0" smtClean="0"/>
              <a:t>Upplägg i en ritning</a:t>
            </a:r>
            <a:endParaRPr lang="sv-SE" dirty="0"/>
          </a:p>
        </p:txBody>
      </p:sp>
      <p:sp>
        <p:nvSpPr>
          <p:cNvPr id="3" name="Rektangel 2"/>
          <p:cNvSpPr/>
          <p:nvPr/>
        </p:nvSpPr>
        <p:spPr>
          <a:xfrm>
            <a:off x="971600" y="1268760"/>
            <a:ext cx="2880320" cy="1584176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5" name="Rak 4"/>
          <p:cNvCxnSpPr/>
          <p:nvPr/>
        </p:nvCxnSpPr>
        <p:spPr>
          <a:xfrm>
            <a:off x="971600" y="1700808"/>
            <a:ext cx="2880320" cy="0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Rak 6"/>
          <p:cNvCxnSpPr/>
          <p:nvPr/>
        </p:nvCxnSpPr>
        <p:spPr>
          <a:xfrm>
            <a:off x="971600" y="2204864"/>
            <a:ext cx="2880320" cy="0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ktangel 7"/>
          <p:cNvSpPr/>
          <p:nvPr/>
        </p:nvSpPr>
        <p:spPr>
          <a:xfrm>
            <a:off x="971600" y="3212976"/>
            <a:ext cx="2880320" cy="108012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Rektangel 8"/>
          <p:cNvSpPr/>
          <p:nvPr/>
        </p:nvSpPr>
        <p:spPr>
          <a:xfrm>
            <a:off x="4283968" y="1260663"/>
            <a:ext cx="1080120" cy="1584176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0" name="Ellips 9"/>
          <p:cNvSpPr/>
          <p:nvPr/>
        </p:nvSpPr>
        <p:spPr>
          <a:xfrm>
            <a:off x="2375756" y="1484784"/>
            <a:ext cx="72008" cy="72008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1" name="textruta 10"/>
          <p:cNvSpPr txBox="1"/>
          <p:nvPr/>
        </p:nvSpPr>
        <p:spPr>
          <a:xfrm>
            <a:off x="1216480" y="1621406"/>
            <a:ext cx="504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200" b="1" dirty="0" smtClean="0"/>
              <a:t>A</a:t>
            </a:r>
            <a:endParaRPr lang="sv-SE" sz="3200" b="1" dirty="0"/>
          </a:p>
        </p:txBody>
      </p:sp>
      <p:sp>
        <p:nvSpPr>
          <p:cNvPr id="12" name="textruta 11"/>
          <p:cNvSpPr txBox="1"/>
          <p:nvPr/>
        </p:nvSpPr>
        <p:spPr>
          <a:xfrm>
            <a:off x="1834900" y="3491426"/>
            <a:ext cx="11521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2800" b="1" dirty="0" smtClean="0"/>
              <a:t>B</a:t>
            </a:r>
            <a:endParaRPr lang="sv-SE" sz="2800" b="1" dirty="0"/>
          </a:p>
        </p:txBody>
      </p:sp>
      <p:sp>
        <p:nvSpPr>
          <p:cNvPr id="13" name="textruta 12"/>
          <p:cNvSpPr txBox="1"/>
          <p:nvPr/>
        </p:nvSpPr>
        <p:spPr>
          <a:xfrm>
            <a:off x="4518287" y="1580307"/>
            <a:ext cx="5760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3200" b="1" dirty="0" smtClean="0"/>
              <a:t>C</a:t>
            </a:r>
            <a:endParaRPr lang="sv-SE" sz="3200" b="1" dirty="0"/>
          </a:p>
        </p:txBody>
      </p:sp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0927" y="1949996"/>
            <a:ext cx="96837" cy="9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Ellips 21"/>
          <p:cNvSpPr/>
          <p:nvPr/>
        </p:nvSpPr>
        <p:spPr>
          <a:xfrm>
            <a:off x="2374960" y="2492896"/>
            <a:ext cx="72008" cy="72008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464717"/>
            <a:ext cx="96837" cy="9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7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4058" y="1899361"/>
            <a:ext cx="96837" cy="9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8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0131" y="4293096"/>
            <a:ext cx="96837" cy="9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9" name="Picture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436825"/>
            <a:ext cx="96837" cy="9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9" name="Rak 18"/>
          <p:cNvCxnSpPr/>
          <p:nvPr/>
        </p:nvCxnSpPr>
        <p:spPr>
          <a:xfrm>
            <a:off x="971600" y="2996952"/>
            <a:ext cx="28803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Rak 29"/>
          <p:cNvCxnSpPr/>
          <p:nvPr/>
        </p:nvCxnSpPr>
        <p:spPr>
          <a:xfrm>
            <a:off x="971600" y="2852936"/>
            <a:ext cx="0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96" name="Rak 4095"/>
          <p:cNvCxnSpPr/>
          <p:nvPr/>
        </p:nvCxnSpPr>
        <p:spPr>
          <a:xfrm>
            <a:off x="3851920" y="2852936"/>
            <a:ext cx="0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10" name="Rak 4109"/>
          <p:cNvCxnSpPr/>
          <p:nvPr/>
        </p:nvCxnSpPr>
        <p:spPr>
          <a:xfrm>
            <a:off x="4283968" y="2844839"/>
            <a:ext cx="0" cy="22412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12" name="Rak 4111"/>
          <p:cNvCxnSpPr/>
          <p:nvPr/>
        </p:nvCxnSpPr>
        <p:spPr>
          <a:xfrm>
            <a:off x="5364088" y="2852936"/>
            <a:ext cx="0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16" name="Rak 4115"/>
          <p:cNvCxnSpPr/>
          <p:nvPr/>
        </p:nvCxnSpPr>
        <p:spPr>
          <a:xfrm>
            <a:off x="4283968" y="2996952"/>
            <a:ext cx="10801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17" name="textruta 4116"/>
          <p:cNvSpPr txBox="1"/>
          <p:nvPr/>
        </p:nvSpPr>
        <p:spPr>
          <a:xfrm>
            <a:off x="1995488" y="2853516"/>
            <a:ext cx="86409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800" dirty="0" smtClean="0"/>
              <a:t>700</a:t>
            </a:r>
            <a:endParaRPr lang="sv-SE" sz="800" dirty="0"/>
          </a:p>
        </p:txBody>
      </p:sp>
      <p:cxnSp>
        <p:nvCxnSpPr>
          <p:cNvPr id="4119" name="Rak 4118"/>
          <p:cNvCxnSpPr/>
          <p:nvPr/>
        </p:nvCxnSpPr>
        <p:spPr>
          <a:xfrm>
            <a:off x="5364088" y="1260663"/>
            <a:ext cx="360040" cy="809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21" name="Rak 4120"/>
          <p:cNvCxnSpPr/>
          <p:nvPr/>
        </p:nvCxnSpPr>
        <p:spPr>
          <a:xfrm>
            <a:off x="5364088" y="2844839"/>
            <a:ext cx="3600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23" name="Rak 4122"/>
          <p:cNvCxnSpPr/>
          <p:nvPr/>
        </p:nvCxnSpPr>
        <p:spPr>
          <a:xfrm>
            <a:off x="5652120" y="1260663"/>
            <a:ext cx="0" cy="15841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24" name="textruta 4123"/>
          <p:cNvSpPr txBox="1"/>
          <p:nvPr/>
        </p:nvSpPr>
        <p:spPr>
          <a:xfrm>
            <a:off x="4473135" y="2858267"/>
            <a:ext cx="701785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700" dirty="0" smtClean="0"/>
              <a:t>300</a:t>
            </a:r>
            <a:endParaRPr lang="sv-SE" sz="700" dirty="0"/>
          </a:p>
        </p:txBody>
      </p:sp>
      <p:sp>
        <p:nvSpPr>
          <p:cNvPr id="4125" name="textruta 4124"/>
          <p:cNvSpPr txBox="1"/>
          <p:nvPr/>
        </p:nvSpPr>
        <p:spPr>
          <a:xfrm>
            <a:off x="5354058" y="1896005"/>
            <a:ext cx="77728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700" dirty="0" smtClean="0"/>
              <a:t>500</a:t>
            </a:r>
            <a:endParaRPr lang="sv-SE" sz="700" dirty="0"/>
          </a:p>
        </p:txBody>
      </p:sp>
    </p:spTree>
    <p:extLst>
      <p:ext uri="{BB962C8B-B14F-4D97-AF65-F5344CB8AC3E}">
        <p14:creationId xmlns:p14="http://schemas.microsoft.com/office/powerpoint/2010/main" val="18957500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dirty="0" smtClean="0"/>
              <a:t>Vy A, Framifrån</a:t>
            </a:r>
            <a:endParaRPr lang="sv-SE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988840"/>
            <a:ext cx="290830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20509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dirty="0" smtClean="0"/>
              <a:t>Vy B, ovansidan</a:t>
            </a:r>
            <a:endParaRPr lang="sv-SE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4492" y="2132856"/>
            <a:ext cx="2908300" cy="1182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273739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dirty="0" smtClean="0"/>
              <a:t>Vy c, sidan</a:t>
            </a:r>
            <a:endParaRPr lang="sv-SE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7156" y="1844824"/>
            <a:ext cx="1457325" cy="182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2464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dirty="0" smtClean="0"/>
              <a:t>Förhållandet mellan vyerna</a:t>
            </a:r>
            <a:endParaRPr lang="sv-SE" dirty="0"/>
          </a:p>
        </p:txBody>
      </p:sp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375395"/>
            <a:ext cx="5175250" cy="3133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" name="Rak 3"/>
          <p:cNvCxnSpPr/>
          <p:nvPr/>
        </p:nvCxnSpPr>
        <p:spPr>
          <a:xfrm>
            <a:off x="1331640" y="1052736"/>
            <a:ext cx="0" cy="3672408"/>
          </a:xfrm>
          <a:prstGeom prst="line">
            <a:avLst/>
          </a:prstGeom>
          <a:ln w="317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ak 13"/>
          <p:cNvCxnSpPr/>
          <p:nvPr/>
        </p:nvCxnSpPr>
        <p:spPr>
          <a:xfrm>
            <a:off x="1043608" y="2979638"/>
            <a:ext cx="5328592" cy="0"/>
          </a:xfrm>
          <a:prstGeom prst="line">
            <a:avLst/>
          </a:prstGeom>
          <a:ln w="317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827617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inklar">
  <a:themeElements>
    <a:clrScheme name="Vinklar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Vinklar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inkla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34</TotalTime>
  <Words>44</Words>
  <Application>Microsoft Office PowerPoint</Application>
  <PresentationFormat>Bildspel på skärmen (4:3)</PresentationFormat>
  <Paragraphs>19</Paragraphs>
  <Slides>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Bildrubriker</vt:lpstr>
      </vt:variant>
      <vt:variant>
        <vt:i4>9</vt:i4>
      </vt:variant>
    </vt:vector>
  </HeadingPairs>
  <TitlesOfParts>
    <vt:vector size="10" baseType="lpstr">
      <vt:lpstr>Vinklar</vt:lpstr>
      <vt:lpstr>Ritteknik</vt:lpstr>
      <vt:lpstr>Vad är skillnaden mellan en skiss och en ritning?</vt:lpstr>
      <vt:lpstr>Skiss</vt:lpstr>
      <vt:lpstr>Ritning</vt:lpstr>
      <vt:lpstr>Upplägg i en ritning</vt:lpstr>
      <vt:lpstr>Vy A, Framifrån</vt:lpstr>
      <vt:lpstr>Vy B, ovansidan</vt:lpstr>
      <vt:lpstr>Vy c, sidan</vt:lpstr>
      <vt:lpstr>Förhållandet mellan vyerna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Ritteknik</dc:title>
  <dc:creator>Gunilla Tufvesson</dc:creator>
  <cp:lastModifiedBy>Gunilla Tufvesson</cp:lastModifiedBy>
  <cp:revision>5</cp:revision>
  <dcterms:created xsi:type="dcterms:W3CDTF">2012-01-13T14:07:17Z</dcterms:created>
  <dcterms:modified xsi:type="dcterms:W3CDTF">2012-01-13T14:52:15Z</dcterms:modified>
</cp:coreProperties>
</file>