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9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38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69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79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63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86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67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82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76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9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6">
                <a:lumMod val="75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F6616-7D77-7F4B-B2EA-341759200BBE}" type="datetimeFigureOut">
              <a:rPr lang="sv-SE" smtClean="0"/>
              <a:t>15-08-19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E19F-6DE9-8641-A3D3-EC96D04B92F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12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Fritt Broderi</a:t>
            </a:r>
            <a:endParaRPr lang="sv-SE" dirty="0">
              <a:latin typeface="Avenir Black"/>
              <a:cs typeface="Avenir Black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673"/>
            <a:ext cx="9144000" cy="29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Slöjddagbok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98689" y="1964105"/>
            <a:ext cx="3155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Avsluta varje lektion med att skriva i din slöjddagbok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Dagboken fixar vi </a:t>
            </a:r>
          </a:p>
          <a:p>
            <a:r>
              <a:rPr lang="sv-SE" sz="2400" dirty="0">
                <a:latin typeface="Avenir Black"/>
                <a:cs typeface="Avenir Black"/>
              </a:rPr>
              <a:t> </a:t>
            </a:r>
            <a:r>
              <a:rPr lang="sv-SE" sz="2400" dirty="0" smtClean="0">
                <a:latin typeface="Avenir Black"/>
                <a:cs typeface="Avenir Black"/>
              </a:rPr>
              <a:t>   i </a:t>
            </a:r>
            <a:r>
              <a:rPr lang="sv-SE" sz="2400" dirty="0" err="1" smtClean="0">
                <a:latin typeface="Avenir Black"/>
                <a:cs typeface="Avenir Black"/>
              </a:rPr>
              <a:t>www.slojd.nu</a:t>
            </a:r>
            <a:endParaRPr lang="sv-SE" sz="2400" dirty="0">
              <a:latin typeface="Avenir Black"/>
              <a:cs typeface="Avenir Black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93" y="1964105"/>
            <a:ext cx="3281196" cy="26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0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Lycka till!</a:t>
            </a:r>
            <a:endParaRPr lang="sv-SE" dirty="0">
              <a:latin typeface="Avenir Black"/>
              <a:cs typeface="Avenir Black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77" y="1571284"/>
            <a:ext cx="4556123" cy="46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Skillnader?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903434" y="1937917"/>
            <a:ext cx="24015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Avenir Black"/>
                <a:cs typeface="Avenir Black"/>
              </a:rPr>
              <a:t>Bundet broderi</a:t>
            </a:r>
          </a:p>
          <a:p>
            <a:endParaRPr lang="sv-SE" sz="2400" dirty="0">
              <a:latin typeface="Avenir Black"/>
              <a:cs typeface="Avenir Black"/>
            </a:endParaRPr>
          </a:p>
          <a:p>
            <a:endParaRPr lang="sv-SE" sz="2400" dirty="0" smtClean="0">
              <a:latin typeface="Avenir Black"/>
              <a:cs typeface="Avenir Black"/>
            </a:endParaRPr>
          </a:p>
          <a:p>
            <a:endParaRPr lang="sv-SE" sz="2400" dirty="0">
              <a:latin typeface="Avenir Black"/>
              <a:cs typeface="Avenir Black"/>
            </a:endParaRPr>
          </a:p>
          <a:p>
            <a:endParaRPr lang="sv-SE" sz="2400" dirty="0" smtClean="0">
              <a:latin typeface="Avenir Black"/>
              <a:cs typeface="Avenir Black"/>
            </a:endParaRPr>
          </a:p>
          <a:p>
            <a:endParaRPr lang="sv-SE" sz="2400" dirty="0" smtClean="0">
              <a:latin typeface="Avenir Black"/>
              <a:cs typeface="Avenir Black"/>
            </a:endParaRPr>
          </a:p>
          <a:p>
            <a:endParaRPr lang="sv-SE" sz="2400" dirty="0">
              <a:latin typeface="Avenir Black"/>
              <a:cs typeface="Avenir Black"/>
            </a:endParaRPr>
          </a:p>
          <a:p>
            <a:r>
              <a:rPr lang="sv-SE" sz="2400" dirty="0" smtClean="0">
                <a:latin typeface="Avenir Black"/>
                <a:cs typeface="Avenir Black"/>
              </a:rPr>
              <a:t>Fritt broderi</a:t>
            </a:r>
            <a:endParaRPr lang="sv-SE" sz="2400" dirty="0">
              <a:latin typeface="Avenir Black"/>
              <a:cs typeface="Avenir Black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308" y="1533458"/>
            <a:ext cx="4445000" cy="44196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3291" t="10722" r="7189" b="11167"/>
          <a:stretch/>
        </p:blipFill>
        <p:spPr>
          <a:xfrm>
            <a:off x="3757762" y="2015826"/>
            <a:ext cx="4818317" cy="32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5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Fler skillnader</a:t>
            </a:r>
            <a:endParaRPr lang="sv-SE" dirty="0">
              <a:latin typeface="Avenir Black"/>
              <a:cs typeface="Avenir Black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87" y="1561243"/>
            <a:ext cx="2904864" cy="247202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87" y="4347217"/>
            <a:ext cx="2990744" cy="207214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45" y="1417638"/>
            <a:ext cx="2615626" cy="261562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205" y="4229374"/>
            <a:ext cx="2431185" cy="24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Ull, lin eller bomull?</a:t>
            </a:r>
            <a:endParaRPr lang="sv-SE" dirty="0">
              <a:latin typeface="Avenir Black"/>
              <a:cs typeface="Avenir Black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40" y="1296686"/>
            <a:ext cx="3174541" cy="249201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42" y="1606673"/>
            <a:ext cx="2683172" cy="20684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929" y="4067652"/>
            <a:ext cx="3330595" cy="24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1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Prova dig fram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968901" y="1793883"/>
            <a:ext cx="321113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Slöjdlexikon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Prova olika stygn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Prova olika tyger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Prova olika garner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endParaRPr lang="sv-SE" sz="2400" dirty="0" smtClean="0">
              <a:latin typeface="Avenir Black"/>
              <a:cs typeface="Avenir Black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325" y="1417638"/>
            <a:ext cx="1790700" cy="14605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18901" t="4005" r="9505" b="3198"/>
          <a:stretch/>
        </p:blipFill>
        <p:spPr>
          <a:xfrm>
            <a:off x="4578344" y="3352072"/>
            <a:ext cx="2865682" cy="27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Var ska ditt broderi sitta?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008180" y="1283215"/>
            <a:ext cx="214674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Tavla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Handduk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Duk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Necessär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Pennskrin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Liten väska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Förkläde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37" y="2190186"/>
            <a:ext cx="3130865" cy="34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6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venir Black"/>
                <a:cs typeface="Avenir Black"/>
              </a:rPr>
              <a:t>B</a:t>
            </a:r>
            <a:r>
              <a:rPr lang="sv-SE" dirty="0" smtClean="0">
                <a:latin typeface="Avenir Black"/>
                <a:cs typeface="Avenir Black"/>
              </a:rPr>
              <a:t>edömning</a:t>
            </a:r>
            <a:endParaRPr lang="sv-SE" dirty="0">
              <a:latin typeface="Avenir Black"/>
              <a:cs typeface="Avenir Black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25387"/>
              </p:ext>
            </p:extLst>
          </p:nvPr>
        </p:nvGraphicFramePr>
        <p:xfrm>
          <a:off x="323528" y="1417638"/>
          <a:ext cx="8424936" cy="4762627"/>
        </p:xfrm>
        <a:graphic>
          <a:graphicData uri="http://schemas.openxmlformats.org/drawingml/2006/table">
            <a:tbl>
              <a:tblPr/>
              <a:tblGrid>
                <a:gridCol w="2485518"/>
                <a:gridCol w="2485518"/>
                <a:gridCol w="3453900"/>
              </a:tblGrid>
              <a:tr h="748546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på ett enkelt och delvis genomarbetat sätt formge och framställa slöjdföremål i olika material utifrån instruktioner.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på ett utvecklat och relativt väl genomarbetat sätt formge och framställa slöjdföremål i olika material utifrån instruktioner och delvis egna initiativ.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på ett välutvecklat och väl genomarbetat sätt formge och framställa slöjdföremål i olika material utifrån instruktioner och egna initiativ.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7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 slöjdarbetet kan eleven använda handverktyg, redskap och maskiner på ett säkert och i huvudsak fungerande sätt.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 slöjdarbetet kan eleven använda handverktyg, redskap och maskiner på ett säkert och ändamålsenligt sätt.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 slöjdarbetet kan eleven använda handverktyg, redskap och maskiner på ett säkert och ändamålsenligt sätt med precision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64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i slöjdarbetet bidra till att utveckla idéer med hjälp av erbjudet inspirationsmaterial.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Eleven kan i slöjdarbetet utveckla idéer med hjälp av erbjudet inspirationsmaterial.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i slöjdarbetet utveckla idéer med hjälp av erbjudet inspirationsmaterial och sådant som eleven själv har sökt upp.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804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pröva hur material och hantverkstekniker kan kombineras med hänsyn till föremålens form och funktion.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pröva och ompröva hur material och hantverkstekniker kan kombineras med hänsyn till föremålens form och funktion.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systematiskt pröva och ompröva hur material och hantverkstekniker kan kombineras med hänsyn till föremålens form och funktion.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76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Under arbetsprocessen bidrar eleven till att formulera och välja handlingsalternativ som leder framåt.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Under arbetsprocessen formulerar och väljer eleven handlingsalternativ som efter någon bearbetning leder framåt.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Under arbetsprocessen formulerar och väljer eleven handlingsalternativ som leder framåt.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143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ge enkla omdömen om arbetsprocessen med viss användning av slöjdspecifika begrepp och visar då på enkla samband mellan form, funktion och kvalitet.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ge utvecklade omdömen om arbetsprocessen med relativt god användning av slöjdspecifika begrepp och visar då på enkla samband mellan form, funktion och kvalitet. 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kan ge välutvecklade omdömen om arbetsprocessen med god användning av slöjdspecifika begrepp och visar då på enkla samband mellan form, funktion och kvalitet.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719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tolkar slöjdföremåls uttryck och för då enkla resonemang med kopplingar till egna erfarenheter samt trender och traditioner i olika kulturer.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tolkar slöjdföremåls uttryck och för då utvecklade resonemang med kopplingar till egna erfarenheter samt trender och traditioner i olika kulturer.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Eleven tolkar slöjdföremåls uttryck och för då välutvecklade resonemang med kopplingar till egna erfarenheter samt trender och traditioner i olika kulturer.</a:t>
                      </a:r>
                    </a:p>
                  </a:txBody>
                  <a:tcPr marL="12469" marR="12469" marT="12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3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Arbetsgång</a:t>
            </a:r>
            <a:endParaRPr lang="sv-SE" dirty="0">
              <a:latin typeface="Avenir Black"/>
              <a:cs typeface="Avenir Black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76103" y="1545096"/>
            <a:ext cx="3823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Prova material och stygn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Skissa ditt broderi i naturlig storlek,</a:t>
            </a:r>
          </a:p>
          <a:p>
            <a:r>
              <a:rPr lang="sv-SE" sz="2400" dirty="0">
                <a:latin typeface="Avenir Black"/>
                <a:cs typeface="Avenir Black"/>
              </a:rPr>
              <a:t> </a:t>
            </a:r>
            <a:r>
              <a:rPr lang="sv-SE" sz="2400" dirty="0" smtClean="0">
                <a:latin typeface="Avenir Black"/>
                <a:cs typeface="Avenir Black"/>
              </a:rPr>
              <a:t>   minst två förslag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Diskutera med din lärare</a:t>
            </a:r>
          </a:p>
          <a:p>
            <a:pPr marL="342900" indent="-342900">
              <a:buFont typeface="Arial"/>
              <a:buChar char="•"/>
            </a:pPr>
            <a:endParaRPr lang="sv-SE" sz="2400" dirty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 smtClean="0">
                <a:latin typeface="Avenir Black"/>
                <a:cs typeface="Avenir Black"/>
              </a:rPr>
              <a:t>Överför din skiss på valt material</a:t>
            </a:r>
            <a:endParaRPr lang="sv-SE" sz="2400" dirty="0">
              <a:latin typeface="Avenir Black"/>
              <a:cs typeface="Avenir Black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33" y="2121232"/>
            <a:ext cx="4174329" cy="313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venir Black"/>
                <a:cs typeface="Avenir Black"/>
              </a:rPr>
              <a:t>Dags att brodera!</a:t>
            </a:r>
            <a:endParaRPr lang="sv-SE" dirty="0">
              <a:latin typeface="Avenir Black"/>
              <a:cs typeface="Avenir Black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877539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3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500</Words>
  <Application>Microsoft Macintosh PowerPoint</Application>
  <PresentationFormat>Bildspel på skärmen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Fritt Broderi</vt:lpstr>
      <vt:lpstr>Skillnader?</vt:lpstr>
      <vt:lpstr>Fler skillnader</vt:lpstr>
      <vt:lpstr>Ull, lin eller bomull?</vt:lpstr>
      <vt:lpstr>Prova dig fram</vt:lpstr>
      <vt:lpstr>Var ska ditt broderi sitta?</vt:lpstr>
      <vt:lpstr>Bedömning</vt:lpstr>
      <vt:lpstr>Arbetsgång</vt:lpstr>
      <vt:lpstr>Dags att brodera!</vt:lpstr>
      <vt:lpstr>Slöjddagbok</vt:lpstr>
      <vt:lpstr>Lycka till!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Fritt Broderi</dc:title>
  <dc:creator>Gunilla Tufvesson</dc:creator>
  <cp:lastModifiedBy>Gunilla Tufvesson</cp:lastModifiedBy>
  <cp:revision>5</cp:revision>
  <dcterms:created xsi:type="dcterms:W3CDTF">2015-08-19T11:49:23Z</dcterms:created>
  <dcterms:modified xsi:type="dcterms:W3CDTF">2015-08-19T13:10:05Z</dcterms:modified>
</cp:coreProperties>
</file>