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sldIdLst>
    <p:sldId id="256" r:id="rId2"/>
    <p:sldId id="257" r:id="rId3"/>
    <p:sldId id="258" r:id="rId4"/>
    <p:sldId id="259" r:id="rId5"/>
    <p:sldId id="260" r:id="rId6"/>
    <p:sldId id="261" r:id="rId7"/>
    <p:sldId id="262" r:id="rId8"/>
    <p:sldId id="266" r:id="rId9"/>
    <p:sldId id="263" r:id="rId10"/>
    <p:sldId id="264" r:id="rId11"/>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098"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sv-SE" smtClean="0"/>
              <a:t>Klicka här för att ändra format</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06040A78-2A4B-4566-8626-79DE0D4C1085}" type="datetimeFigureOut">
              <a:rPr lang="en-US" smtClean="0"/>
              <a:t>8/21/2017</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nehållsdelar">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sv-SE" smtClean="0"/>
              <a:t>Klicka här för att ändra format</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22123BBA-ACB7-C344-9123-002BDA34BBAF}" type="datetimeFigureOut">
              <a:rPr lang="sv-SE" smtClean="0"/>
              <a:t>2017-08-21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8369782-BA87-7F49-851B-FD2DBDAD61BE}" type="slidenum">
              <a:rPr lang="sv-SE" smtClean="0"/>
              <a:t>‹#›</a:t>
            </a:fld>
            <a:endParaRPr lang="sv-SE"/>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nehållsdelar">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sv-SE" smtClean="0"/>
              <a:t>Klicka här för att ändra format</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22123BBA-ACB7-C344-9123-002BDA34BBAF}" type="datetimeFigureOut">
              <a:rPr lang="sv-SE" smtClean="0"/>
              <a:t>2017-08-21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8369782-BA87-7F49-851B-FD2DBDAD61BE}" type="slidenum">
              <a:rPr lang="sv-SE" smtClean="0"/>
              <a:t>‹#›</a:t>
            </a:fld>
            <a:endParaRPr lang="sv-SE"/>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sv-SE" smtClean="0"/>
              <a:t>Klicka här för att ändra format</a:t>
            </a:r>
            <a:endParaRPr/>
          </a:p>
        </p:txBody>
      </p:sp>
      <p:sp>
        <p:nvSpPr>
          <p:cNvPr id="3" name="Date Placeholder 2"/>
          <p:cNvSpPr>
            <a:spLocks noGrp="1"/>
          </p:cNvSpPr>
          <p:nvPr>
            <p:ph type="dt" sz="half" idx="10"/>
          </p:nvPr>
        </p:nvSpPr>
        <p:spPr/>
        <p:txBody>
          <a:bodyPr/>
          <a:lstStyle/>
          <a:p>
            <a:fld id="{22123BBA-ACB7-C344-9123-002BDA34BBAF}" type="datetimeFigureOut">
              <a:rPr lang="sv-SE" smtClean="0"/>
              <a:t>2017-08-21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8369782-BA87-7F49-851B-FD2DBDAD61BE}" type="slidenum">
              <a:rPr lang="sv-SE" smtClean="0"/>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22123BBA-ACB7-C344-9123-002BDA34BBAF}" type="datetimeFigureOut">
              <a:rPr lang="sv-SE" smtClean="0"/>
              <a:t>2017-08-21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8369782-BA87-7F49-851B-FD2DBDAD61BE}" type="slidenum">
              <a:rPr lang="sv-SE" smtClean="0"/>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sv-SE" smtClean="0"/>
              <a:t>Klicka här för att ändra format</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2123BBA-ACB7-C344-9123-002BDA34BBAF}" type="datetimeFigureOut">
              <a:rPr lang="sv-SE" smtClean="0"/>
              <a:t>2017-08-21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sv-SE" smtClean="0"/>
              <a:t>Klicka här för att ändra format</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22123BBA-ACB7-C344-9123-002BDA34BBAF}" type="datetimeFigureOut">
              <a:rPr lang="sv-SE" smtClean="0"/>
              <a:t>2017-08-21</a:t>
            </a:fld>
            <a:endParaRPr lang="sv-SE"/>
          </a:p>
        </p:txBody>
      </p:sp>
      <p:sp>
        <p:nvSpPr>
          <p:cNvPr id="6" name="Footer Placeholder 5"/>
          <p:cNvSpPr>
            <a:spLocks noGrp="1"/>
          </p:cNvSpPr>
          <p:nvPr>
            <p:ph type="ftr" sz="quarter" idx="11"/>
          </p:nvPr>
        </p:nvSpPr>
        <p:spPr>
          <a:xfrm>
            <a:off x="174812" y="6356350"/>
            <a:ext cx="3863788" cy="365125"/>
          </a:xfrm>
        </p:spPr>
        <p:txBody>
          <a:bodyPr/>
          <a:lstStyle/>
          <a:p>
            <a:endParaRPr lang="sv-SE"/>
          </a:p>
        </p:txBody>
      </p:sp>
      <p:sp>
        <p:nvSpPr>
          <p:cNvPr id="7" name="Slide Number Placeholder 6"/>
          <p:cNvSpPr>
            <a:spLocks noGrp="1"/>
          </p:cNvSpPr>
          <p:nvPr>
            <p:ph type="sldNum" sz="quarter" idx="12"/>
          </p:nvPr>
        </p:nvSpPr>
        <p:spPr/>
        <p:txBody>
          <a:bodyPr/>
          <a:lstStyle/>
          <a:p>
            <a:fld id="{F8369782-BA87-7F49-851B-FD2DBDAD61BE}" type="slidenum">
              <a:rPr lang="sv-SE" smtClean="0"/>
              <a:t>‹#›</a:t>
            </a:fld>
            <a:endParaRPr lang="sv-SE"/>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sv-SE" smtClean="0"/>
              <a:t>Dra bilden till platshållaren eller klicka på ikonen för att lägga till den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ovanför bildtext">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sv-SE" smtClean="0"/>
              <a:t>Klicka här för att ändra format</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2123BBA-ACB7-C344-9123-002BDA34BBAF}" type="datetimeFigureOut">
              <a:rPr lang="sv-SE" smtClean="0"/>
              <a:t>2017-08-21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8369782-BA87-7F49-851B-FD2DBDAD61BE}" type="slidenum">
              <a:rPr lang="sv-SE" smtClean="0"/>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bilder med bildtext">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sv-SE" smtClean="0"/>
              <a:t>Klicka här för att ändra format</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2123BBA-ACB7-C344-9123-002BDA34BBAF}" type="datetimeFigureOut">
              <a:rPr lang="sv-SE" smtClean="0"/>
              <a:t>2017-08-21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8369782-BA87-7F49-851B-FD2DBDAD61BE}" type="slidenum">
              <a:rPr lang="sv-SE" smtClean="0"/>
              <a:t>‹#›</a:t>
            </a:fld>
            <a:endParaRPr lang="sv-SE"/>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sv-SE" smtClean="0"/>
              <a:t>Klicka här för att ändra format</a:t>
            </a:r>
            <a:endParaRPr/>
          </a:p>
        </p:txBody>
      </p:sp>
      <p:sp>
        <p:nvSpPr>
          <p:cNvPr id="3" name="Vertical Text Placeholder 2"/>
          <p:cNvSpPr>
            <a:spLocks noGrp="1"/>
          </p:cNvSpPr>
          <p:nvPr>
            <p:ph type="body" orient="vert" idx="1"/>
          </p:nvPr>
        </p:nvSpPr>
        <p:spPr/>
        <p:txBody>
          <a:bodyPr vert="eaVert"/>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22123BBA-ACB7-C344-9123-002BDA34BBAF}" type="datetimeFigureOut">
              <a:rPr lang="sv-SE" smtClean="0"/>
              <a:t>2017-08-21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8369782-BA87-7F49-851B-FD2DBDAD61BE}" type="slidenum">
              <a:rPr lang="sv-SE" smtClean="0"/>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sv-SE" smtClean="0"/>
              <a:t>Klicka här för att ändra format</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22123BBA-ACB7-C344-9123-002BDA34BBAF}" type="datetimeFigureOut">
              <a:rPr lang="sv-SE" smtClean="0"/>
              <a:t>2017-08-21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8369782-BA87-7F49-851B-FD2DBDAD61BE}"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a:xfrm>
            <a:off x="7212106" y="6356350"/>
            <a:ext cx="1752600" cy="365125"/>
          </a:xfrm>
        </p:spPr>
        <p:txBody>
          <a:bodyPr/>
          <a:lstStyle/>
          <a:p>
            <a:fld id="{22123BBA-ACB7-C344-9123-002BDA34BBAF}" type="datetimeFigureOut">
              <a:rPr lang="sv-SE" smtClean="0"/>
              <a:t>2017-08-21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8369782-BA87-7F49-851B-FD2DBDAD61BE}" type="slidenum">
              <a:rPr lang="sv-SE" smtClean="0"/>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bild med bildobjekt">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sv-SE" smtClean="0"/>
              <a:t>Klicka här för att ändra format</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06040A78-2A4B-4566-8626-79DE0D4C1085}" type="datetimeFigureOut">
              <a:rPr lang="en-US" smtClean="0"/>
              <a:t>8/21/2017</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sv-SE" smtClean="0"/>
              <a:t>Dra bilden till platshållaren eller klicka på ikonen för att lägga till den</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innehåll och bild">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sv-SE" smtClean="0"/>
              <a:t>Klicka här för att ändra format</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a:xfrm>
            <a:off x="7212106" y="6356350"/>
            <a:ext cx="1752600" cy="365125"/>
          </a:xfrm>
        </p:spPr>
        <p:txBody>
          <a:bodyPr/>
          <a:lstStyle/>
          <a:p>
            <a:fld id="{22123BBA-ACB7-C344-9123-002BDA34BBAF}" type="datetimeFigureOut">
              <a:rPr lang="sv-SE" smtClean="0"/>
              <a:t>2017-08-21</a:t>
            </a:fld>
            <a:endParaRPr lang="sv-SE"/>
          </a:p>
        </p:txBody>
      </p:sp>
      <p:sp>
        <p:nvSpPr>
          <p:cNvPr id="5" name="Footer Placeholder 4"/>
          <p:cNvSpPr>
            <a:spLocks noGrp="1"/>
          </p:cNvSpPr>
          <p:nvPr>
            <p:ph type="ftr" sz="quarter" idx="11"/>
          </p:nvPr>
        </p:nvSpPr>
        <p:spPr>
          <a:xfrm>
            <a:off x="2178423" y="6356350"/>
            <a:ext cx="4926852" cy="365125"/>
          </a:xfrm>
        </p:spPr>
        <p:txBody>
          <a:bodyPr/>
          <a:lstStyle/>
          <a:p>
            <a:endParaRPr lang="sv-SE"/>
          </a:p>
        </p:txBody>
      </p:sp>
      <p:sp>
        <p:nvSpPr>
          <p:cNvPr id="6" name="Slide Number Placeholder 5"/>
          <p:cNvSpPr>
            <a:spLocks noGrp="1"/>
          </p:cNvSpPr>
          <p:nvPr>
            <p:ph type="sldNum" sz="quarter" idx="12"/>
          </p:nvPr>
        </p:nvSpPr>
        <p:spPr>
          <a:xfrm>
            <a:off x="331694" y="361016"/>
            <a:ext cx="506506" cy="365125"/>
          </a:xfrm>
        </p:spPr>
        <p:txBody>
          <a:bodyPr/>
          <a:lstStyle/>
          <a:p>
            <a:fld id="{F8369782-BA87-7F49-851B-FD2DBDAD61BE}" type="slidenum">
              <a:rPr lang="sv-SE" smtClean="0"/>
              <a:t>‹#›</a:t>
            </a:fld>
            <a:endParaRPr lang="sv-SE"/>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sv-SE" smtClean="0"/>
              <a:t>Dra bilden till platshållaren eller klicka på ikonen för att lägga till den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sv-SE" smtClean="0"/>
              <a:t>Klicka här för att ändra format</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a:xfrm>
            <a:off x="5562600" y="6356350"/>
            <a:ext cx="1622612" cy="365125"/>
          </a:xfrm>
        </p:spPr>
        <p:txBody>
          <a:bodyPr/>
          <a:lstStyle/>
          <a:p>
            <a:fld id="{06040A78-2A4B-4566-8626-79DE0D4C1085}" type="datetimeFigureOut">
              <a:rPr lang="en-US" smtClean="0"/>
              <a:t>8/21/2017</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 med bild">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sv-SE" smtClean="0"/>
              <a:t>Klicka här för att ändra format</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6" name="Slide Number Placeholder 5"/>
          <p:cNvSpPr>
            <a:spLocks noGrp="1"/>
          </p:cNvSpPr>
          <p:nvPr>
            <p:ph type="sldNum" sz="quarter" idx="12"/>
          </p:nvPr>
        </p:nvSpPr>
        <p:spPr>
          <a:xfrm>
            <a:off x="351212" y="6104965"/>
            <a:ext cx="506506" cy="365125"/>
          </a:xfrm>
        </p:spPr>
        <p:txBody>
          <a:bodyPr/>
          <a:lstStyle/>
          <a:p>
            <a:fld id="{F8369782-BA87-7F49-851B-FD2DBDAD61BE}" type="slidenum">
              <a:rPr lang="sv-SE" smtClean="0"/>
              <a:t>‹#›</a:t>
            </a:fld>
            <a:endParaRPr lang="sv-SE"/>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sv-SE" smtClean="0"/>
              <a:t>Dra bilden till platshållaren eller klicka på ikonen för att lägga till den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sv-SE" smtClean="0"/>
              <a:t>Klicka här för att ändra format</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22123BBA-ACB7-C344-9123-002BDA34BBAF}" type="datetimeFigureOut">
              <a:rPr lang="sv-SE" smtClean="0"/>
              <a:t>2017-08-21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8369782-BA87-7F49-851B-FD2DBDAD61BE}"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sv-SE" smtClean="0"/>
              <a:t>Klicka här för att ändra format</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7" name="Date Placeholder 6"/>
          <p:cNvSpPr>
            <a:spLocks noGrp="1"/>
          </p:cNvSpPr>
          <p:nvPr>
            <p:ph type="dt" sz="half" idx="10"/>
          </p:nvPr>
        </p:nvSpPr>
        <p:spPr/>
        <p:txBody>
          <a:bodyPr/>
          <a:lstStyle/>
          <a:p>
            <a:fld id="{22123BBA-ACB7-C344-9123-002BDA34BBAF}" type="datetimeFigureOut">
              <a:rPr lang="sv-SE" smtClean="0"/>
              <a:t>2017-08-21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8369782-BA87-7F49-851B-FD2DBDAD61BE}" type="slidenum">
              <a:rPr lang="sv-SE" smtClean="0"/>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nehållsdelar, över-/nederka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sv-SE" smtClean="0"/>
              <a:t>Klicka här för att ändra format</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22123BBA-ACB7-C344-9123-002BDA34BBAF}" type="datetimeFigureOut">
              <a:rPr lang="sv-SE" smtClean="0"/>
              <a:t>2017-08-21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8369782-BA87-7F49-851B-FD2DBDAD61BE}" type="slidenum">
              <a:rPr lang="sv-SE" smtClean="0"/>
              <a:t>‹#›</a:t>
            </a:fld>
            <a:endParaRPr lang="sv-SE"/>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sv-SE" smtClean="0"/>
              <a:t>Klicka här för att ändra format</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22123BBA-ACB7-C344-9123-002BDA34BBAF}" type="datetimeFigureOut">
              <a:rPr lang="sv-SE" smtClean="0"/>
              <a:t>2017-08-21</a:t>
            </a:fld>
            <a:endParaRPr lang="sv-SE"/>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sv-SE"/>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F8369782-BA87-7F49-851B-FD2DBDAD61BE}"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err="1" smtClean="0">
                <a:solidFill>
                  <a:schemeClr val="tx1"/>
                </a:solidFill>
              </a:rPr>
              <a:t>Symboler</a:t>
            </a:r>
            <a:r>
              <a:rPr lang="sv-SE" dirty="0" err="1" smtClean="0">
                <a:solidFill>
                  <a:schemeClr val="bg1"/>
                </a:solidFill>
              </a:rPr>
              <a:t>oler</a:t>
            </a:r>
            <a:endParaRPr lang="sv-SE" dirty="0">
              <a:solidFill>
                <a:schemeClr val="bg1"/>
              </a:solidFill>
            </a:endParaRPr>
          </a:p>
        </p:txBody>
      </p:sp>
      <p:sp>
        <p:nvSpPr>
          <p:cNvPr id="3" name="Underrubrik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58284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Nu är det din tur!</a:t>
            </a:r>
            <a:endParaRPr lang="sv-S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1076" y="2729706"/>
            <a:ext cx="55245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488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000000"/>
                </a:solidFill>
                <a:latin typeface="+mj-lt"/>
              </a:rPr>
              <a:t>Var kommer ordet symbol ifrån?</a:t>
            </a:r>
            <a:endParaRPr lang="sv-SE" dirty="0">
              <a:solidFill>
                <a:srgbClr val="000000"/>
              </a:solidFill>
              <a:latin typeface="+mj-lt"/>
            </a:endParaRPr>
          </a:p>
        </p:txBody>
      </p:sp>
      <p:sp>
        <p:nvSpPr>
          <p:cNvPr id="3" name="Platshållare för innehåll 2"/>
          <p:cNvSpPr>
            <a:spLocks noGrp="1"/>
          </p:cNvSpPr>
          <p:nvPr>
            <p:ph idx="1"/>
          </p:nvPr>
        </p:nvSpPr>
        <p:spPr/>
        <p:txBody>
          <a:bodyPr>
            <a:normAutofit/>
          </a:bodyPr>
          <a:lstStyle/>
          <a:p>
            <a:r>
              <a:rPr lang="sv-SE" dirty="0" smtClean="0">
                <a:solidFill>
                  <a:srgbClr val="000000"/>
                </a:solidFill>
                <a:latin typeface="+mj-lt"/>
              </a:rPr>
              <a:t>Det grekiska ordet </a:t>
            </a:r>
            <a:r>
              <a:rPr lang="sv-SE" i="1" dirty="0" err="1" smtClean="0">
                <a:solidFill>
                  <a:srgbClr val="000000"/>
                </a:solidFill>
                <a:latin typeface="+mj-lt"/>
              </a:rPr>
              <a:t>symbolon</a:t>
            </a:r>
            <a:r>
              <a:rPr lang="sv-SE" dirty="0" smtClean="0">
                <a:solidFill>
                  <a:srgbClr val="000000"/>
                </a:solidFill>
                <a:latin typeface="+mj-lt"/>
              </a:rPr>
              <a:t> betyder tecken. En symbol representerar en annan sak, exempelvis ett hockeylags logga. (</a:t>
            </a:r>
            <a:r>
              <a:rPr lang="sv-SE" dirty="0" err="1" smtClean="0">
                <a:solidFill>
                  <a:srgbClr val="000000"/>
                </a:solidFill>
                <a:latin typeface="+mj-lt"/>
              </a:rPr>
              <a:t>Wikipedia</a:t>
            </a:r>
            <a:r>
              <a:rPr lang="sv-SE" dirty="0" smtClean="0">
                <a:solidFill>
                  <a:srgbClr val="000000"/>
                </a:solidFill>
                <a:latin typeface="+mj-lt"/>
              </a:rPr>
              <a:t>)</a:t>
            </a:r>
          </a:p>
          <a:p>
            <a:pPr marL="0" indent="0">
              <a:buNone/>
            </a:pPr>
            <a:endParaRPr lang="sv-SE" i="1" dirty="0" smtClean="0">
              <a:solidFill>
                <a:srgbClr val="000000"/>
              </a:solidFill>
              <a:latin typeface="+mj-lt"/>
            </a:endParaRPr>
          </a:p>
          <a:p>
            <a:r>
              <a:rPr lang="sv-SE" b="1" dirty="0">
                <a:solidFill>
                  <a:srgbClr val="000000"/>
                </a:solidFill>
                <a:latin typeface="+mj-lt"/>
              </a:rPr>
              <a:t>S</a:t>
            </a:r>
            <a:r>
              <a:rPr lang="sv-SE" b="1" dirty="0" smtClean="0">
                <a:solidFill>
                  <a:srgbClr val="000000"/>
                </a:solidFill>
                <a:latin typeface="+mj-lt"/>
              </a:rPr>
              <a:t>ymbol</a:t>
            </a:r>
            <a:r>
              <a:rPr lang="sv-SE" dirty="0" smtClean="0">
                <a:solidFill>
                  <a:srgbClr val="000000"/>
                </a:solidFill>
                <a:latin typeface="+mj-lt"/>
              </a:rPr>
              <a:t> </a:t>
            </a:r>
            <a:r>
              <a:rPr lang="sv-SE" dirty="0">
                <a:solidFill>
                  <a:srgbClr val="000000"/>
                </a:solidFill>
                <a:latin typeface="+mj-lt"/>
              </a:rPr>
              <a:t>är ett tecken eller en bild för något. Symbol kommer av ett grekiskt ord som betyder kännetecken. Det är ofta något tydligt och konkret som står för något som är abstrakt och svårt att greppa</a:t>
            </a:r>
            <a:r>
              <a:rPr lang="sv-SE" dirty="0" smtClean="0">
                <a:solidFill>
                  <a:srgbClr val="000000"/>
                </a:solidFill>
                <a:latin typeface="+mj-lt"/>
              </a:rPr>
              <a:t>. </a:t>
            </a:r>
            <a:r>
              <a:rPr lang="sv-SE" i="1" dirty="0" smtClean="0">
                <a:solidFill>
                  <a:srgbClr val="000000"/>
                </a:solidFill>
                <a:latin typeface="+mj-lt"/>
              </a:rPr>
              <a:t>(NE)</a:t>
            </a:r>
          </a:p>
          <a:p>
            <a:endParaRPr lang="sv-SE" dirty="0">
              <a:solidFill>
                <a:schemeClr val="bg1"/>
              </a:solidFill>
              <a:latin typeface="+mj-lt"/>
            </a:endParaRPr>
          </a:p>
        </p:txBody>
      </p:sp>
    </p:spTree>
    <p:extLst>
      <p:ext uri="{BB962C8B-B14F-4D97-AF65-F5344CB8AC3E}">
        <p14:creationId xmlns:p14="http://schemas.microsoft.com/office/powerpoint/2010/main" val="408408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Tankar och känslor</a:t>
            </a:r>
            <a:endParaRPr lang="sv-SE" dirty="0"/>
          </a:p>
        </p:txBody>
      </p:sp>
      <p:sp>
        <p:nvSpPr>
          <p:cNvPr id="5" name="Platshållare för innehåll 4"/>
          <p:cNvSpPr>
            <a:spLocks noGrp="1"/>
          </p:cNvSpPr>
          <p:nvPr>
            <p:ph idx="1"/>
          </p:nvPr>
        </p:nvSpPr>
        <p:spPr/>
        <p:txBody>
          <a:bodyPr/>
          <a:lstStyle/>
          <a:p>
            <a:r>
              <a:rPr lang="sv-SE" dirty="0" smtClean="0"/>
              <a:t>Vad får du för tanke eller känsla när du ser den här symbolen?</a:t>
            </a:r>
            <a:endParaRPr lang="sv-SE" dirty="0"/>
          </a:p>
        </p:txBody>
      </p:sp>
      <p:pic>
        <p:nvPicPr>
          <p:cNvPr id="6" name="Bildobjekt 5"/>
          <p:cNvPicPr>
            <a:picLocks noChangeAspect="1"/>
          </p:cNvPicPr>
          <p:nvPr/>
        </p:nvPicPr>
        <p:blipFill>
          <a:blip r:embed="rId2"/>
          <a:stretch>
            <a:fillRect/>
          </a:stretch>
        </p:blipFill>
        <p:spPr>
          <a:xfrm>
            <a:off x="4951016" y="4932364"/>
            <a:ext cx="1604167" cy="1193799"/>
          </a:xfrm>
          <a:prstGeom prst="rect">
            <a:avLst/>
          </a:prstGeom>
        </p:spPr>
      </p:pic>
      <p:pic>
        <p:nvPicPr>
          <p:cNvPr id="7" name="Bildobjekt 6"/>
          <p:cNvPicPr>
            <a:picLocks noChangeAspect="1"/>
          </p:cNvPicPr>
          <p:nvPr/>
        </p:nvPicPr>
        <p:blipFill>
          <a:blip r:embed="rId3"/>
          <a:stretch>
            <a:fillRect/>
          </a:stretch>
        </p:blipFill>
        <p:spPr>
          <a:xfrm>
            <a:off x="2751667" y="3141524"/>
            <a:ext cx="1454148" cy="1473451"/>
          </a:xfrm>
          <a:prstGeom prst="rect">
            <a:avLst/>
          </a:prstGeom>
        </p:spPr>
      </p:pic>
      <p:pic>
        <p:nvPicPr>
          <p:cNvPr id="8" name="Bildobjekt 7"/>
          <p:cNvPicPr>
            <a:picLocks noChangeAspect="1"/>
          </p:cNvPicPr>
          <p:nvPr/>
        </p:nvPicPr>
        <p:blipFill>
          <a:blip r:embed="rId4"/>
          <a:stretch>
            <a:fillRect/>
          </a:stretch>
        </p:blipFill>
        <p:spPr>
          <a:xfrm>
            <a:off x="905933" y="3098801"/>
            <a:ext cx="1310214" cy="1310214"/>
          </a:xfrm>
          <a:prstGeom prst="rect">
            <a:avLst/>
          </a:prstGeom>
        </p:spPr>
      </p:pic>
      <p:pic>
        <p:nvPicPr>
          <p:cNvPr id="9" name="Bildobjekt 8"/>
          <p:cNvPicPr>
            <a:picLocks noChangeAspect="1"/>
          </p:cNvPicPr>
          <p:nvPr/>
        </p:nvPicPr>
        <p:blipFill>
          <a:blip r:embed="rId5"/>
          <a:stretch>
            <a:fillRect/>
          </a:stretch>
        </p:blipFill>
        <p:spPr>
          <a:xfrm>
            <a:off x="4489606" y="3098801"/>
            <a:ext cx="1549399" cy="1568766"/>
          </a:xfrm>
          <a:prstGeom prst="rect">
            <a:avLst/>
          </a:prstGeom>
        </p:spPr>
      </p:pic>
      <p:pic>
        <p:nvPicPr>
          <p:cNvPr id="10" name="Bildobjekt 9"/>
          <p:cNvPicPr>
            <a:picLocks noChangeAspect="1"/>
          </p:cNvPicPr>
          <p:nvPr/>
        </p:nvPicPr>
        <p:blipFill>
          <a:blip r:embed="rId6"/>
          <a:stretch>
            <a:fillRect/>
          </a:stretch>
        </p:blipFill>
        <p:spPr>
          <a:xfrm>
            <a:off x="7194706" y="4782564"/>
            <a:ext cx="1492094" cy="1492094"/>
          </a:xfrm>
          <a:prstGeom prst="rect">
            <a:avLst/>
          </a:prstGeom>
        </p:spPr>
      </p:pic>
      <p:pic>
        <p:nvPicPr>
          <p:cNvPr id="11" name="Bildobjekt 10"/>
          <p:cNvPicPr>
            <a:picLocks noChangeAspect="1"/>
          </p:cNvPicPr>
          <p:nvPr/>
        </p:nvPicPr>
        <p:blipFill>
          <a:blip r:embed="rId7"/>
          <a:stretch>
            <a:fillRect/>
          </a:stretch>
        </p:blipFill>
        <p:spPr>
          <a:xfrm>
            <a:off x="956733" y="4846304"/>
            <a:ext cx="1401233" cy="1428354"/>
          </a:xfrm>
          <a:prstGeom prst="rect">
            <a:avLst/>
          </a:prstGeom>
        </p:spPr>
      </p:pic>
      <p:pic>
        <p:nvPicPr>
          <p:cNvPr id="12" name="Bildobjekt 11"/>
          <p:cNvPicPr>
            <a:picLocks noChangeAspect="1"/>
          </p:cNvPicPr>
          <p:nvPr/>
        </p:nvPicPr>
        <p:blipFill>
          <a:blip r:embed="rId8"/>
          <a:stretch>
            <a:fillRect/>
          </a:stretch>
        </p:blipFill>
        <p:spPr>
          <a:xfrm>
            <a:off x="2523067" y="4866380"/>
            <a:ext cx="2108200" cy="1408278"/>
          </a:xfrm>
          <a:prstGeom prst="rect">
            <a:avLst/>
          </a:prstGeom>
        </p:spPr>
      </p:pic>
      <p:pic>
        <p:nvPicPr>
          <p:cNvPr id="13" name="Bildobjekt 12"/>
          <p:cNvPicPr>
            <a:picLocks noChangeAspect="1"/>
          </p:cNvPicPr>
          <p:nvPr/>
        </p:nvPicPr>
        <p:blipFill>
          <a:blip r:embed="rId9"/>
          <a:stretch>
            <a:fillRect/>
          </a:stretch>
        </p:blipFill>
        <p:spPr>
          <a:xfrm>
            <a:off x="6669483" y="3098801"/>
            <a:ext cx="1420416" cy="1516174"/>
          </a:xfrm>
          <a:prstGeom prst="rect">
            <a:avLst/>
          </a:prstGeom>
        </p:spPr>
      </p:pic>
    </p:spTree>
    <p:extLst>
      <p:ext uri="{BB962C8B-B14F-4D97-AF65-F5344CB8AC3E}">
        <p14:creationId xmlns:p14="http://schemas.microsoft.com/office/powerpoint/2010/main" val="326616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7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700"/>
                                        <p:tgtEl>
                                          <p:spTgt spid="8"/>
                                        </p:tgtEl>
                                      </p:cBhvr>
                                    </p:animEffect>
                                    <p:set>
                                      <p:cBhvr>
                                        <p:cTn id="12" dur="1" fill="hold">
                                          <p:stCondLst>
                                            <p:cond delay="6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7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700"/>
                                        <p:tgtEl>
                                          <p:spTgt spid="7"/>
                                        </p:tgtEl>
                                      </p:cBhvr>
                                    </p:animEffect>
                                    <p:set>
                                      <p:cBhvr>
                                        <p:cTn id="22" dur="1" fill="hold">
                                          <p:stCondLst>
                                            <p:cond delay="6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7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700"/>
                                        <p:tgtEl>
                                          <p:spTgt spid="9"/>
                                        </p:tgtEl>
                                      </p:cBhvr>
                                    </p:animEffect>
                                    <p:set>
                                      <p:cBhvr>
                                        <p:cTn id="32" dur="1" fill="hold">
                                          <p:stCondLst>
                                            <p:cond delay="6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7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700"/>
                                        <p:tgtEl>
                                          <p:spTgt spid="13"/>
                                        </p:tgtEl>
                                      </p:cBhvr>
                                    </p:animEffect>
                                    <p:set>
                                      <p:cBhvr>
                                        <p:cTn id="42" dur="1" fill="hold">
                                          <p:stCondLst>
                                            <p:cond delay="6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7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700"/>
                                        <p:tgtEl>
                                          <p:spTgt spid="11"/>
                                        </p:tgtEl>
                                      </p:cBhvr>
                                    </p:animEffect>
                                    <p:set>
                                      <p:cBhvr>
                                        <p:cTn id="52" dur="1" fill="hold">
                                          <p:stCondLst>
                                            <p:cond delay="6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7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dissolve">
                                      <p:cBhvr>
                                        <p:cTn id="67" dur="7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nodeType="clickEffect">
                                  <p:stCondLst>
                                    <p:cond delay="0"/>
                                  </p:stCondLst>
                                  <p:childTnLst>
                                    <p:animEffect transition="out" filter="dissolv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dissolve">
                                      <p:cBhvr>
                                        <p:cTn id="77" dur="7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nodeType="clickEffect">
                                  <p:stCondLst>
                                    <p:cond delay="0"/>
                                  </p:stCondLst>
                                  <p:childTnLst>
                                    <p:animEffect transition="out" filter="dissolve">
                                      <p:cBhvr>
                                        <p:cTn id="81" dur="700"/>
                                        <p:tgtEl>
                                          <p:spTgt spid="10"/>
                                        </p:tgtEl>
                                      </p:cBhvr>
                                    </p:animEffect>
                                    <p:set>
                                      <p:cBhvr>
                                        <p:cTn id="82" dur="1" fill="hold">
                                          <p:stCondLst>
                                            <p:cond delay="6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Vem är du?</a:t>
            </a:r>
            <a:endParaRPr lang="sv-SE" dirty="0"/>
          </a:p>
        </p:txBody>
      </p:sp>
      <p:sp>
        <p:nvSpPr>
          <p:cNvPr id="3" name="Platshållare för innehåll 2"/>
          <p:cNvSpPr>
            <a:spLocks noGrp="1"/>
          </p:cNvSpPr>
          <p:nvPr>
            <p:ph idx="1"/>
          </p:nvPr>
        </p:nvSpPr>
        <p:spPr/>
        <p:txBody>
          <a:bodyPr>
            <a:normAutofit fontScale="85000" lnSpcReduction="20000"/>
          </a:bodyPr>
          <a:lstStyle/>
          <a:p>
            <a:r>
              <a:rPr lang="sv-SE" dirty="0" smtClean="0"/>
              <a:t>Hur skulle du vilja beskriva dig själv?</a:t>
            </a:r>
          </a:p>
          <a:p>
            <a:endParaRPr lang="sv-SE" dirty="0"/>
          </a:p>
          <a:p>
            <a:r>
              <a:rPr lang="sv-SE" dirty="0" smtClean="0"/>
              <a:t>Vilka färger är du?</a:t>
            </a:r>
          </a:p>
          <a:p>
            <a:endParaRPr lang="sv-SE" dirty="0"/>
          </a:p>
          <a:p>
            <a:r>
              <a:rPr lang="sv-SE" dirty="0" smtClean="0"/>
              <a:t>Vilka former eller mönster är du?</a:t>
            </a:r>
          </a:p>
          <a:p>
            <a:endParaRPr lang="sv-SE" dirty="0"/>
          </a:p>
          <a:p>
            <a:r>
              <a:rPr lang="sv-SE" dirty="0" smtClean="0"/>
              <a:t>Skall det vara kantigt eller rundat?</a:t>
            </a:r>
          </a:p>
          <a:p>
            <a:pPr marL="0" indent="0">
              <a:buNone/>
            </a:pPr>
            <a:endParaRPr lang="sv-SE" dirty="0" smtClean="0"/>
          </a:p>
          <a:p>
            <a:r>
              <a:rPr lang="sv-SE" dirty="0" smtClean="0"/>
              <a:t>Skall det vara mörka eller ljusa färger?</a:t>
            </a:r>
            <a:endParaRPr lang="sv-SE" dirty="0"/>
          </a:p>
        </p:txBody>
      </p:sp>
    </p:spTree>
    <p:extLst>
      <p:ext uri="{BB962C8B-B14F-4D97-AF65-F5344CB8AC3E}">
        <p14:creationId xmlns:p14="http://schemas.microsoft.com/office/powerpoint/2010/main" val="125538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Här är jag</a:t>
            </a:r>
            <a:endParaRPr lang="sv-SE" dirty="0"/>
          </a:p>
        </p:txBody>
      </p:sp>
      <p:sp>
        <p:nvSpPr>
          <p:cNvPr id="6" name="Platshållare för innehåll 5"/>
          <p:cNvSpPr>
            <a:spLocks noGrp="1"/>
          </p:cNvSpPr>
          <p:nvPr>
            <p:ph idx="1"/>
          </p:nvPr>
        </p:nvSpPr>
        <p:spPr/>
        <p:txBody>
          <a:bodyPr/>
          <a:lstStyle/>
          <a:p>
            <a:r>
              <a:rPr lang="sv-SE" dirty="0" smtClean="0"/>
              <a:t>Jag älskar rockmusik</a:t>
            </a:r>
          </a:p>
          <a:p>
            <a:r>
              <a:rPr lang="sv-SE" dirty="0" smtClean="0"/>
              <a:t>Blå färg</a:t>
            </a:r>
          </a:p>
          <a:p>
            <a:r>
              <a:rPr lang="sv-SE" dirty="0" smtClean="0"/>
              <a:t>Att sitta vid en lägereld</a:t>
            </a:r>
            <a:endParaRPr lang="sv-SE" dirty="0"/>
          </a:p>
        </p:txBody>
      </p:sp>
      <p:pic>
        <p:nvPicPr>
          <p:cNvPr id="8" name="Bildobjekt 7"/>
          <p:cNvPicPr>
            <a:picLocks noChangeAspect="1"/>
          </p:cNvPicPr>
          <p:nvPr/>
        </p:nvPicPr>
        <p:blipFill>
          <a:blip r:embed="rId2"/>
          <a:stretch>
            <a:fillRect/>
          </a:stretch>
        </p:blipFill>
        <p:spPr>
          <a:xfrm rot="5400000">
            <a:off x="4822447" y="2759454"/>
            <a:ext cx="3239255" cy="3041650"/>
          </a:xfrm>
          <a:prstGeom prst="rect">
            <a:avLst/>
          </a:prstGeom>
        </p:spPr>
      </p:pic>
    </p:spTree>
    <p:extLst>
      <p:ext uri="{BB962C8B-B14F-4D97-AF65-F5344CB8AC3E}">
        <p14:creationId xmlns:p14="http://schemas.microsoft.com/office/powerpoint/2010/main" val="1473373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Men…</a:t>
            </a:r>
            <a:endParaRPr lang="sv-SE" dirty="0"/>
          </a:p>
        </p:txBody>
      </p:sp>
      <p:sp>
        <p:nvSpPr>
          <p:cNvPr id="3" name="Platshållare för innehåll 2"/>
          <p:cNvSpPr>
            <a:spLocks noGrp="1"/>
          </p:cNvSpPr>
          <p:nvPr>
            <p:ph idx="1"/>
          </p:nvPr>
        </p:nvSpPr>
        <p:spPr/>
        <p:txBody>
          <a:bodyPr/>
          <a:lstStyle/>
          <a:p>
            <a:r>
              <a:rPr lang="sv-SE" dirty="0" smtClean="0"/>
              <a:t>Jag älskar att arbeta med hantverk</a:t>
            </a:r>
          </a:p>
          <a:p>
            <a:r>
              <a:rPr lang="sv-SE" dirty="0" smtClean="0"/>
              <a:t>Att kela med min katt</a:t>
            </a:r>
          </a:p>
          <a:p>
            <a:r>
              <a:rPr lang="sv-SE" dirty="0" smtClean="0"/>
              <a:t>Att smeka mina barn på kinden</a:t>
            </a:r>
            <a:endParaRPr lang="sv-SE" dirty="0"/>
          </a:p>
        </p:txBody>
      </p:sp>
      <p:pic>
        <p:nvPicPr>
          <p:cNvPr id="4" name="Bildobjekt 3"/>
          <p:cNvPicPr>
            <a:picLocks noChangeAspect="1"/>
          </p:cNvPicPr>
          <p:nvPr/>
        </p:nvPicPr>
        <p:blipFill rotWithShape="1">
          <a:blip r:embed="rId2"/>
          <a:srcRect l="35397" t="46697" r="32857"/>
          <a:stretch/>
        </p:blipFill>
        <p:spPr>
          <a:xfrm rot="5400000">
            <a:off x="5119071" y="2633905"/>
            <a:ext cx="2667000" cy="3241190"/>
          </a:xfrm>
          <a:prstGeom prst="rect">
            <a:avLst/>
          </a:prstGeom>
        </p:spPr>
      </p:pic>
    </p:spTree>
    <p:extLst>
      <p:ext uri="{BB962C8B-B14F-4D97-AF65-F5344CB8AC3E}">
        <p14:creationId xmlns:p14="http://schemas.microsoft.com/office/powerpoint/2010/main" val="243334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Och…</a:t>
            </a:r>
            <a:endParaRPr lang="sv-SE" dirty="0"/>
          </a:p>
        </p:txBody>
      </p:sp>
      <p:sp>
        <p:nvSpPr>
          <p:cNvPr id="3" name="Platshållare för innehåll 2"/>
          <p:cNvSpPr>
            <a:spLocks noGrp="1"/>
          </p:cNvSpPr>
          <p:nvPr>
            <p:ph idx="1"/>
          </p:nvPr>
        </p:nvSpPr>
        <p:spPr/>
        <p:txBody>
          <a:bodyPr/>
          <a:lstStyle/>
          <a:p>
            <a:r>
              <a:rPr lang="sv-SE" dirty="0" smtClean="0"/>
              <a:t>Jag älskar att åka skidor</a:t>
            </a:r>
          </a:p>
          <a:p>
            <a:r>
              <a:rPr lang="sv-SE" dirty="0" smtClean="0"/>
              <a:t>Skridskor</a:t>
            </a:r>
          </a:p>
          <a:p>
            <a:r>
              <a:rPr lang="sv-SE" dirty="0" smtClean="0"/>
              <a:t>Att vandra</a:t>
            </a:r>
          </a:p>
          <a:p>
            <a:r>
              <a:rPr lang="sv-SE" dirty="0" smtClean="0"/>
              <a:t>Att paddla</a:t>
            </a:r>
            <a:endParaRPr lang="sv-SE" dirty="0"/>
          </a:p>
        </p:txBody>
      </p:sp>
      <p:pic>
        <p:nvPicPr>
          <p:cNvPr id="4" name="Bildobjekt 3"/>
          <p:cNvPicPr>
            <a:picLocks noChangeAspect="1"/>
          </p:cNvPicPr>
          <p:nvPr/>
        </p:nvPicPr>
        <p:blipFill rotWithShape="1">
          <a:blip r:embed="rId2"/>
          <a:srcRect l="42500" t="25658" r="7750" b="9540"/>
          <a:stretch/>
        </p:blipFill>
        <p:spPr>
          <a:xfrm>
            <a:off x="4597400" y="2633663"/>
            <a:ext cx="3181576" cy="3149600"/>
          </a:xfrm>
          <a:prstGeom prst="rect">
            <a:avLst/>
          </a:prstGeom>
        </p:spPr>
      </p:pic>
    </p:spTree>
    <p:extLst>
      <p:ext uri="{BB962C8B-B14F-4D97-AF65-F5344CB8AC3E}">
        <p14:creationId xmlns:p14="http://schemas.microsoft.com/office/powerpoint/2010/main" val="24049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Svårt att bestämma mig!</a:t>
            </a:r>
            <a:endParaRPr lang="sv-SE" dirty="0"/>
          </a:p>
        </p:txBody>
      </p:sp>
      <p:sp>
        <p:nvSpPr>
          <p:cNvPr id="3" name="Platshållare för innehåll 2"/>
          <p:cNvSpPr>
            <a:spLocks noGrp="1"/>
          </p:cNvSpPr>
          <p:nvPr>
            <p:ph idx="1"/>
          </p:nvPr>
        </p:nvSpPr>
        <p:spPr/>
        <p:txBody>
          <a:bodyPr/>
          <a:lstStyle/>
          <a:p>
            <a:r>
              <a:rPr lang="sv-SE" dirty="0" smtClean="0"/>
              <a:t>Jag älskar ju blommor också</a:t>
            </a:r>
          </a:p>
          <a:p>
            <a:r>
              <a:rPr lang="sv-SE" dirty="0" smtClean="0"/>
              <a:t>Särskilt tulpaner</a:t>
            </a:r>
            <a:endParaRPr lang="sv-SE" dirty="0"/>
          </a:p>
        </p:txBody>
      </p:sp>
      <p:pic>
        <p:nvPicPr>
          <p:cNvPr id="4" name="Bildobjekt 3"/>
          <p:cNvPicPr>
            <a:picLocks noChangeAspect="1"/>
          </p:cNvPicPr>
          <p:nvPr/>
        </p:nvPicPr>
        <p:blipFill rotWithShape="1">
          <a:blip r:embed="rId2"/>
          <a:srcRect r="9656" b="7127"/>
          <a:stretch/>
        </p:blipFill>
        <p:spPr>
          <a:xfrm>
            <a:off x="4013200" y="2765013"/>
            <a:ext cx="4800600" cy="3701226"/>
          </a:xfrm>
          <a:prstGeom prst="rect">
            <a:avLst/>
          </a:prstGeom>
        </p:spPr>
      </p:pic>
    </p:spTree>
    <p:extLst>
      <p:ext uri="{BB962C8B-B14F-4D97-AF65-F5344CB8AC3E}">
        <p14:creationId xmlns:p14="http://schemas.microsoft.com/office/powerpoint/2010/main" val="152102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Välja</a:t>
            </a:r>
            <a:endParaRPr lang="sv-SE" dirty="0"/>
          </a:p>
        </p:txBody>
      </p:sp>
      <p:sp>
        <p:nvSpPr>
          <p:cNvPr id="3" name="Platshållare för innehåll 2"/>
          <p:cNvSpPr>
            <a:spLocks noGrp="1"/>
          </p:cNvSpPr>
          <p:nvPr>
            <p:ph idx="1"/>
          </p:nvPr>
        </p:nvSpPr>
        <p:spPr/>
        <p:txBody>
          <a:bodyPr/>
          <a:lstStyle/>
          <a:p>
            <a:r>
              <a:rPr lang="sv-SE" dirty="0" smtClean="0"/>
              <a:t>Kan jag kombinera detta?</a:t>
            </a:r>
          </a:p>
          <a:p>
            <a:r>
              <a:rPr lang="sv-SE" dirty="0" smtClean="0"/>
              <a:t>Eller skall jag välja bara en?</a:t>
            </a:r>
          </a:p>
          <a:p>
            <a:r>
              <a:rPr lang="sv-SE" dirty="0" smtClean="0"/>
              <a:t>Skall jag använda färgerna på ett visst sätt?</a:t>
            </a:r>
          </a:p>
          <a:p>
            <a:r>
              <a:rPr lang="sv-SE" dirty="0" smtClean="0"/>
              <a:t>Eller bara formerna och tänka i svart-vitt?</a:t>
            </a:r>
            <a:endParaRPr lang="sv-SE" dirty="0"/>
          </a:p>
        </p:txBody>
      </p:sp>
    </p:spTree>
    <p:extLst>
      <p:ext uri="{BB962C8B-B14F-4D97-AF65-F5344CB8AC3E}">
        <p14:creationId xmlns:p14="http://schemas.microsoft.com/office/powerpoint/2010/main" val="3881503932"/>
      </p:ext>
    </p:extLst>
  </p:cSld>
  <p:clrMapOvr>
    <a:masterClrMapping/>
  </p:clrMapOvr>
</p:sld>
</file>

<file path=ppt/theme/theme1.xml><?xml version="1.0" encoding="utf-8"?>
<a:theme xmlns:a="http://schemas.openxmlformats.org/drawingml/2006/main" name="Fält">
  <a:themeElements>
    <a:clrScheme name="Fält">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Fält">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Fält">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Fält.thmx</Template>
  <TotalTime>1374</TotalTime>
  <Words>219</Words>
  <Application>Microsoft Office PowerPoint</Application>
  <PresentationFormat>Bildspel på skärmen (4:3)</PresentationFormat>
  <Paragraphs>39</Paragraphs>
  <Slides>10</Slides>
  <Notes>0</Notes>
  <HiddenSlides>0</HiddenSlides>
  <MMClips>0</MMClips>
  <ScaleCrop>false</ScaleCrop>
  <HeadingPairs>
    <vt:vector size="4" baseType="variant">
      <vt:variant>
        <vt:lpstr>Tema</vt:lpstr>
      </vt:variant>
      <vt:variant>
        <vt:i4>1</vt:i4>
      </vt:variant>
      <vt:variant>
        <vt:lpstr>Bildrubriker</vt:lpstr>
      </vt:variant>
      <vt:variant>
        <vt:i4>10</vt:i4>
      </vt:variant>
    </vt:vector>
  </HeadingPairs>
  <TitlesOfParts>
    <vt:vector size="11" baseType="lpstr">
      <vt:lpstr>Fält</vt:lpstr>
      <vt:lpstr>Symboleroler</vt:lpstr>
      <vt:lpstr>Var kommer ordet symbol ifrån?</vt:lpstr>
      <vt:lpstr>Tankar och känslor</vt:lpstr>
      <vt:lpstr>Vem är du?</vt:lpstr>
      <vt:lpstr>Här är jag</vt:lpstr>
      <vt:lpstr>Men…</vt:lpstr>
      <vt:lpstr>Och…</vt:lpstr>
      <vt:lpstr>Svårt att bestämma mig!</vt:lpstr>
      <vt:lpstr>Välja</vt:lpstr>
      <vt:lpstr>Nu är det din tur!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Symboler</dc:title>
  <dc:creator>Gunilla Tufvesson</dc:creator>
  <cp:lastModifiedBy>Tufvesson Gunilla - SFF</cp:lastModifiedBy>
  <cp:revision>14</cp:revision>
  <dcterms:created xsi:type="dcterms:W3CDTF">2012-10-31T15:00:24Z</dcterms:created>
  <dcterms:modified xsi:type="dcterms:W3CDTF">2017-08-21T07:30:27Z</dcterms:modified>
</cp:coreProperties>
</file>