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71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45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62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83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57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18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9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69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9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66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1970-CB04-B54F-9310-024DEC67E4DD}" type="datetimeFigureOut">
              <a:rPr lang="sv-SE" smtClean="0"/>
              <a:t>2014-08-16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2AB-3260-E14D-AB05-FD8999DC0B6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9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86290" y="1362669"/>
            <a:ext cx="7337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>
                <a:latin typeface="Comic Sans MS"/>
                <a:cs typeface="Comic Sans MS"/>
              </a:rPr>
              <a:t>Så här arbetar vi på slöjden</a:t>
            </a:r>
            <a:endParaRPr lang="sv-SE" sz="4000" b="1" dirty="0">
              <a:latin typeface="Comic Sans MS"/>
              <a:cs typeface="Comic Sans M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62" y="2727372"/>
            <a:ext cx="5453329" cy="31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8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7048" y="607949"/>
            <a:ext cx="5583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9. Nu skall ditt slöjdalster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 på utställning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19" y="2113366"/>
            <a:ext cx="4244765" cy="42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48489" y="959208"/>
            <a:ext cx="6902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10. Dags att ta hem slöjdalstret!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62" y="2154448"/>
            <a:ext cx="5263532" cy="39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5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61" y="3271033"/>
            <a:ext cx="4064000" cy="3048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478915" y="649511"/>
            <a:ext cx="6200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v-SE" sz="3200" b="1" dirty="0" smtClean="0">
                <a:latin typeface="Comic Sans MS"/>
                <a:cs typeface="Comic Sans MS"/>
              </a:rPr>
              <a:t>Skissa;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 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skissa tre olika förslag, gärna med färgpennor</a:t>
            </a:r>
            <a:endParaRPr lang="sv-SE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9462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77311" y="820248"/>
            <a:ext cx="6997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2. Diskutera förslagen med din lärare,</a:t>
            </a:r>
          </a:p>
          <a:p>
            <a:r>
              <a:rPr lang="sv-SE" sz="3200" b="1" dirty="0">
                <a:latin typeface="Comic Sans MS"/>
                <a:cs typeface="Comic Sans MS"/>
              </a:rPr>
              <a:t>v</a:t>
            </a:r>
            <a:r>
              <a:rPr lang="sv-SE" sz="3200" b="1" dirty="0" smtClean="0">
                <a:latin typeface="Comic Sans MS"/>
                <a:cs typeface="Comic Sans MS"/>
              </a:rPr>
              <a:t>älj det som fungerar bäst.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04" y="3057021"/>
            <a:ext cx="3537801" cy="28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79997" y="820248"/>
            <a:ext cx="6151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3. Ritning; </a:t>
            </a:r>
          </a:p>
          <a:p>
            <a:endParaRPr lang="sv-SE" sz="3200" b="1" dirty="0" smtClean="0">
              <a:latin typeface="Comic Sans MS"/>
              <a:cs typeface="Comic Sans MS"/>
            </a:endParaRPr>
          </a:p>
          <a:p>
            <a:r>
              <a:rPr lang="sv-SE" sz="3200" b="1" dirty="0">
                <a:latin typeface="Comic Sans MS"/>
                <a:cs typeface="Comic Sans MS"/>
              </a:rPr>
              <a:t>i</a:t>
            </a:r>
            <a:r>
              <a:rPr lang="sv-SE" sz="3200" b="1" dirty="0" smtClean="0">
                <a:latin typeface="Comic Sans MS"/>
                <a:cs typeface="Comic Sans MS"/>
              </a:rPr>
              <a:t>bland behövs det göras en ritning eller en mall, läraren visar om du behöver.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78" y="3640680"/>
            <a:ext cx="4372923" cy="25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964959" y="858037"/>
            <a:ext cx="5046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4. Ritningen/mallen skall 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godkännas av läraren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713978"/>
            <a:ext cx="2806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040257" y="1269937"/>
            <a:ext cx="4842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5. Dag att plocka fram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 material och verktyg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47" y="3280328"/>
            <a:ext cx="3873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3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59396" y="499868"/>
            <a:ext cx="835296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6. Under tiden du arbetar är det viktigt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 att tänka på följande:</a:t>
            </a:r>
          </a:p>
          <a:p>
            <a:endParaRPr lang="sv-SE" sz="3200" b="1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sv-SE" sz="3200" b="1" dirty="0" smtClean="0">
                <a:latin typeface="Comic Sans MS"/>
                <a:cs typeface="Comic Sans MS"/>
              </a:rPr>
              <a:t>Fundera själv på en lösning</a:t>
            </a:r>
          </a:p>
          <a:p>
            <a:pPr marL="457200" indent="-457200">
              <a:buFont typeface="Arial"/>
              <a:buChar char="•"/>
            </a:pPr>
            <a:endParaRPr lang="sv-SE" sz="3200" b="1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sv-SE" sz="3200" b="1" dirty="0" smtClean="0">
                <a:latin typeface="Comic Sans MS"/>
                <a:cs typeface="Comic Sans MS"/>
              </a:rPr>
              <a:t>Fråga en kamrat om en lösning</a:t>
            </a:r>
          </a:p>
          <a:p>
            <a:pPr marL="457200" indent="-457200">
              <a:buFont typeface="Arial"/>
              <a:buChar char="•"/>
            </a:pPr>
            <a:endParaRPr lang="sv-SE" sz="3200" b="1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sv-SE" sz="3200" b="1" dirty="0" smtClean="0">
                <a:latin typeface="Comic Sans MS"/>
                <a:cs typeface="Comic Sans MS"/>
              </a:rPr>
              <a:t>Fråga läraren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809" y="3716696"/>
            <a:ext cx="2603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7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40466" y="517222"/>
            <a:ext cx="69172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7. Lyssna och titta noga när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 läraren har genomgång</a:t>
            </a:r>
          </a:p>
          <a:p>
            <a:endParaRPr lang="sv-SE" sz="3200" b="1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sv-SE" sz="3200" b="1" dirty="0" smtClean="0">
                <a:latin typeface="Comic Sans MS"/>
                <a:cs typeface="Comic Sans MS"/>
              </a:rPr>
              <a:t>Följ instruktionerna läraren ger</a:t>
            </a:r>
          </a:p>
          <a:p>
            <a:endParaRPr lang="sv-SE" sz="3200" b="1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sv-SE" sz="3200" b="1" dirty="0" smtClean="0">
                <a:latin typeface="Comic Sans MS"/>
                <a:cs typeface="Comic Sans MS"/>
              </a:rPr>
              <a:t>Fråga om du inte förstår 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81" y="3557149"/>
            <a:ext cx="2567212" cy="28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7048" y="783581"/>
            <a:ext cx="5490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Comic Sans MS"/>
                <a:cs typeface="Comic Sans MS"/>
              </a:rPr>
              <a:t>8. Arbetet är inte färdigt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 förrän du har gjort en</a:t>
            </a:r>
          </a:p>
          <a:p>
            <a:r>
              <a:rPr lang="sv-SE" sz="3200" b="1" dirty="0" smtClean="0">
                <a:latin typeface="Comic Sans MS"/>
                <a:cs typeface="Comic Sans MS"/>
              </a:rPr>
              <a:t> utvärdering i </a:t>
            </a:r>
            <a:r>
              <a:rPr lang="sv-SE" sz="3200" b="1" dirty="0" err="1" smtClean="0">
                <a:latin typeface="Comic Sans MS"/>
                <a:cs typeface="Comic Sans MS"/>
              </a:rPr>
              <a:t>slojd.nu</a:t>
            </a:r>
            <a:endParaRPr lang="sv-SE" sz="3200" b="1" dirty="0">
              <a:latin typeface="Comic Sans MS"/>
              <a:cs typeface="Comic Sans M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302364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151</Words>
  <Application>Microsoft Macintosh PowerPoint</Application>
  <PresentationFormat>Bildspel på skärmen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Gunilla Tufvesson</dc:creator>
  <cp:lastModifiedBy>Gunilla Tufvesson</cp:lastModifiedBy>
  <cp:revision>5</cp:revision>
  <dcterms:created xsi:type="dcterms:W3CDTF">2014-08-16T10:48:46Z</dcterms:created>
  <dcterms:modified xsi:type="dcterms:W3CDTF">2014-08-16T12:28:15Z</dcterms:modified>
</cp:coreProperties>
</file>