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86" r:id="rId3"/>
    <p:sldId id="256" r:id="rId4"/>
    <p:sldId id="258" r:id="rId5"/>
    <p:sldId id="257" r:id="rId6"/>
    <p:sldId id="284" r:id="rId7"/>
    <p:sldId id="275" r:id="rId8"/>
    <p:sldId id="276" r:id="rId9"/>
    <p:sldId id="267" r:id="rId10"/>
    <p:sldId id="268" r:id="rId11"/>
    <p:sldId id="269" r:id="rId12"/>
    <p:sldId id="280" r:id="rId13"/>
    <p:sldId id="281" r:id="rId14"/>
    <p:sldId id="282" r:id="rId15"/>
    <p:sldId id="285" r:id="rId16"/>
    <p:sldId id="283" r:id="rId1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B70-5E8D-9E4D-B21F-8344876FB2EA}" type="datetimeFigureOut">
              <a:rPr lang="sv-SE" smtClean="0"/>
              <a:t>18-04-16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04D-C5E0-A74D-88BB-9BF6263E4EF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426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B70-5E8D-9E4D-B21F-8344876FB2EA}" type="datetimeFigureOut">
              <a:rPr lang="sv-SE" smtClean="0"/>
              <a:t>18-04-16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04D-C5E0-A74D-88BB-9BF6263E4EF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9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B70-5E8D-9E4D-B21F-8344876FB2EA}" type="datetimeFigureOut">
              <a:rPr lang="sv-SE" smtClean="0"/>
              <a:t>18-04-16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04D-C5E0-A74D-88BB-9BF6263E4EF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8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B70-5E8D-9E4D-B21F-8344876FB2EA}" type="datetimeFigureOut">
              <a:rPr lang="sv-SE" smtClean="0"/>
              <a:t>18-04-16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04D-C5E0-A74D-88BB-9BF6263E4EF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044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B70-5E8D-9E4D-B21F-8344876FB2EA}" type="datetimeFigureOut">
              <a:rPr lang="sv-SE" smtClean="0"/>
              <a:t>18-04-16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04D-C5E0-A74D-88BB-9BF6263E4EF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86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B70-5E8D-9E4D-B21F-8344876FB2EA}" type="datetimeFigureOut">
              <a:rPr lang="sv-SE" smtClean="0"/>
              <a:t>18-04-16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04D-C5E0-A74D-88BB-9BF6263E4EF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13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B70-5E8D-9E4D-B21F-8344876FB2EA}" type="datetimeFigureOut">
              <a:rPr lang="sv-SE" smtClean="0"/>
              <a:t>18-04-16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04D-C5E0-A74D-88BB-9BF6263E4EF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0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B70-5E8D-9E4D-B21F-8344876FB2EA}" type="datetimeFigureOut">
              <a:rPr lang="sv-SE" smtClean="0"/>
              <a:t>18-04-16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04D-C5E0-A74D-88BB-9BF6263E4EF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00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B70-5E8D-9E4D-B21F-8344876FB2EA}" type="datetimeFigureOut">
              <a:rPr lang="sv-SE" smtClean="0"/>
              <a:t>18-04-16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04D-C5E0-A74D-88BB-9BF6263E4EF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93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B70-5E8D-9E4D-B21F-8344876FB2EA}" type="datetimeFigureOut">
              <a:rPr lang="sv-SE" smtClean="0"/>
              <a:t>18-04-16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04D-C5E0-A74D-88BB-9BF6263E4EF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6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CB70-5E8D-9E4D-B21F-8344876FB2EA}" type="datetimeFigureOut">
              <a:rPr lang="sv-SE" smtClean="0"/>
              <a:t>18-04-16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04D-C5E0-A74D-88BB-9BF6263E4EF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79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CCB70-5E8D-9E4D-B21F-8344876FB2EA}" type="datetimeFigureOut">
              <a:rPr lang="sv-SE" smtClean="0"/>
              <a:t>18-04-16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404D-C5E0-A74D-88BB-9BF6263E4EF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02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124200" y="976457"/>
            <a:ext cx="6629400" cy="3646962"/>
          </a:xfrm>
        </p:spPr>
        <p:txBody>
          <a:bodyPr>
            <a:normAutofit fontScale="90000"/>
          </a:bodyPr>
          <a:lstStyle/>
          <a:p>
            <a:r>
              <a:rPr lang="sv-SE" sz="8800" dirty="0" smtClean="0"/>
              <a:t>Tråd och </a:t>
            </a:r>
            <a:br>
              <a:rPr lang="sv-SE" sz="8800" dirty="0" smtClean="0"/>
            </a:br>
            <a:r>
              <a:rPr lang="sv-SE" sz="8800" dirty="0" smtClean="0"/>
              <a:t>plåt</a:t>
            </a:r>
            <a:br>
              <a:rPr lang="sv-SE" sz="8800" dirty="0" smtClean="0"/>
            </a:br>
            <a:r>
              <a:rPr lang="sv-SE" sz="8800" dirty="0" smtClean="0"/>
              <a:t>Återbruk</a:t>
            </a:r>
            <a:endParaRPr lang="sv-SE" sz="60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790" y="983772"/>
            <a:ext cx="3141034" cy="525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7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26" y="586756"/>
            <a:ext cx="3111500" cy="16129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5840" y="358948"/>
            <a:ext cx="2175326" cy="252645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26" y="2885398"/>
            <a:ext cx="3267749" cy="24508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167" y="3455268"/>
            <a:ext cx="3262651" cy="2446988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780828" y="2346975"/>
            <a:ext cx="1899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Drivhammare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684194" y="5560975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Hålstans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6143166" y="2954421"/>
            <a:ext cx="129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Skålform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5997839" y="6082862"/>
            <a:ext cx="1746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Nibblingssax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11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2" y="717897"/>
            <a:ext cx="3795361" cy="283070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419" y="2167501"/>
            <a:ext cx="3100904" cy="41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9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585" y="3705976"/>
            <a:ext cx="3030558" cy="263796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673" y="1376031"/>
            <a:ext cx="2267777" cy="268913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5459" y="775350"/>
            <a:ext cx="2526952" cy="25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9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pitea.se/images/?d=143&amp;p=4439&amp;t=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938" y="3752181"/>
            <a:ext cx="3431863" cy="2676525"/>
          </a:xfrm>
          <a:prstGeom prst="rect">
            <a:avLst/>
          </a:prstGeom>
          <a:noFill/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16" y="218918"/>
            <a:ext cx="3408144" cy="429045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938" y="914522"/>
            <a:ext cx="3621925" cy="1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265" y="430598"/>
            <a:ext cx="2485689" cy="3314252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8" y="430598"/>
            <a:ext cx="2108940" cy="380804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645" y="2974449"/>
            <a:ext cx="3213764" cy="30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9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412" y="876861"/>
            <a:ext cx="4522595" cy="1143000"/>
          </a:xfrm>
        </p:spPr>
        <p:txBody>
          <a:bodyPr/>
          <a:lstStyle/>
          <a:p>
            <a:r>
              <a:rPr lang="sv-SE" dirty="0" smtClean="0"/>
              <a:t>Kunskapskrav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50" y="393960"/>
            <a:ext cx="2616318" cy="2144282"/>
          </a:xfrm>
          <a:prstGeom prst="rect">
            <a:avLst/>
          </a:prstGeom>
        </p:spPr>
      </p:pic>
      <p:pic>
        <p:nvPicPr>
          <p:cNvPr id="4" name="Bildobjekt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7" y="2906278"/>
            <a:ext cx="9144000" cy="863999"/>
          </a:xfrm>
          <a:prstGeom prst="rect">
            <a:avLst/>
          </a:prstGeom>
        </p:spPr>
      </p:pic>
      <p:pic>
        <p:nvPicPr>
          <p:cNvPr id="5" name="Bildobjekt 4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7" y="3946417"/>
            <a:ext cx="9108005" cy="863997"/>
          </a:xfrm>
          <a:prstGeom prst="rect">
            <a:avLst/>
          </a:prstGeom>
        </p:spPr>
      </p:pic>
      <p:pic>
        <p:nvPicPr>
          <p:cNvPr id="6" name="Bildobjekt 5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86419"/>
            <a:ext cx="9107999" cy="8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                     Lycka till!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607" y="1632703"/>
            <a:ext cx="3356310" cy="314939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4614" y="2813169"/>
            <a:ext cx="3291517" cy="34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Arbetsområdets innehåll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267369" y="1311277"/>
            <a:ext cx="5467683" cy="528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sv-SE" sz="2800" dirty="0" smtClean="0"/>
              <a:t>Skissa en produkt tillverkad av minst 50% återbrukat material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sv-SE" sz="2800" dirty="0" smtClean="0"/>
              <a:t>Göra en ritning eller mall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sv-SE" sz="2800" dirty="0" smtClean="0"/>
              <a:t>Göra en planering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sv-SE" sz="2800" dirty="0" smtClean="0"/>
              <a:t>Tillverka alstret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sv-SE" sz="2800" dirty="0" smtClean="0"/>
              <a:t>Se filmen Plastic </a:t>
            </a:r>
            <a:r>
              <a:rPr lang="sv-SE" sz="2800" dirty="0" err="1" smtClean="0"/>
              <a:t>paradise</a:t>
            </a:r>
            <a:endParaRPr lang="sv-SE" sz="2800" dirty="0" smtClean="0"/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sv-SE" sz="2800" dirty="0" smtClean="0"/>
              <a:t>Skriva svar på frågor kring filmens innehåll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121" y="2084144"/>
            <a:ext cx="3545305" cy="29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1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422" y="895684"/>
            <a:ext cx="3863473" cy="53340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75368" y="681789"/>
            <a:ext cx="30184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Kyrkan som </a:t>
            </a:r>
          </a:p>
          <a:p>
            <a:r>
              <a:rPr lang="sv-SE" sz="4000" dirty="0" smtClean="0"/>
              <a:t>modeskapare</a:t>
            </a:r>
            <a:endParaRPr lang="sv-SE" sz="4000" dirty="0"/>
          </a:p>
        </p:txBody>
      </p:sp>
      <p:sp>
        <p:nvSpPr>
          <p:cNvPr id="7" name="textruta 6"/>
          <p:cNvSpPr txBox="1"/>
          <p:nvPr/>
        </p:nvSpPr>
        <p:spPr>
          <a:xfrm>
            <a:off x="359639" y="2436104"/>
            <a:ext cx="39857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Kyrkan var dåtidens sociala </a:t>
            </a:r>
          </a:p>
          <a:p>
            <a:r>
              <a:rPr lang="sv-SE" sz="2400" dirty="0" smtClean="0"/>
              <a:t>medier, </a:t>
            </a:r>
          </a:p>
          <a:p>
            <a:r>
              <a:rPr lang="sv-SE" sz="2400" dirty="0" smtClean="0"/>
              <a:t>alla var där och visade sina </a:t>
            </a:r>
          </a:p>
          <a:p>
            <a:r>
              <a:rPr lang="sv-SE" sz="2400" dirty="0"/>
              <a:t>s</a:t>
            </a:r>
            <a:r>
              <a:rPr lang="sv-SE" sz="2400" dirty="0" smtClean="0"/>
              <a:t>enaste dräkter och berättade </a:t>
            </a:r>
          </a:p>
          <a:p>
            <a:r>
              <a:rPr lang="sv-SE" sz="2400" dirty="0" smtClean="0"/>
              <a:t>de senaste historierna. </a:t>
            </a:r>
          </a:p>
          <a:p>
            <a:r>
              <a:rPr lang="sv-SE" sz="2400" dirty="0" smtClean="0"/>
              <a:t>Själva kyrkorummet hade</a:t>
            </a:r>
          </a:p>
          <a:p>
            <a:r>
              <a:rPr lang="sv-SE" sz="2400" dirty="0" smtClean="0"/>
              <a:t>sina utsmyckningar, </a:t>
            </a:r>
          </a:p>
          <a:p>
            <a:r>
              <a:rPr lang="sv-SE" sz="2400" dirty="0" smtClean="0"/>
              <a:t>praktfulla ljuskronor</a:t>
            </a:r>
          </a:p>
          <a:p>
            <a:r>
              <a:rPr lang="sv-SE" sz="2400" dirty="0" smtClean="0"/>
              <a:t>Som alltid satt uppe.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99614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74" y="1430420"/>
            <a:ext cx="3816468" cy="473242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855368" y="922421"/>
            <a:ext cx="18760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I hemmen</a:t>
            </a:r>
            <a:endParaRPr lang="sv-SE" sz="3200" dirty="0"/>
          </a:p>
        </p:txBody>
      </p:sp>
      <p:sp>
        <p:nvSpPr>
          <p:cNvPr id="4" name="textruta 3"/>
          <p:cNvSpPr txBox="1"/>
          <p:nvPr/>
        </p:nvSpPr>
        <p:spPr>
          <a:xfrm>
            <a:off x="4954996" y="2224655"/>
            <a:ext cx="39891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Smyckade man huset och ute i </a:t>
            </a:r>
          </a:p>
          <a:p>
            <a:r>
              <a:rPr lang="sv-SE" sz="2400" dirty="0" smtClean="0"/>
              <a:t>trädgården på olika sätt för </a:t>
            </a:r>
          </a:p>
          <a:p>
            <a:r>
              <a:rPr lang="sv-SE" sz="2400" dirty="0" smtClean="0"/>
              <a:t>olika fester.</a:t>
            </a:r>
          </a:p>
          <a:p>
            <a:r>
              <a:rPr lang="sv-SE" sz="2400" dirty="0" smtClean="0"/>
              <a:t>Ofta smyckade man med </a:t>
            </a:r>
          </a:p>
          <a:p>
            <a:r>
              <a:rPr lang="sv-SE" sz="2400" dirty="0" smtClean="0"/>
              <a:t>så kallade festspiror.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83796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58" y="2391008"/>
            <a:ext cx="3680076" cy="368007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770437" y="2503004"/>
            <a:ext cx="19223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Inspiration</a:t>
            </a:r>
          </a:p>
          <a:p>
            <a:endParaRPr lang="sv-SE" sz="2400" dirty="0"/>
          </a:p>
          <a:p>
            <a:r>
              <a:rPr lang="sv-SE" sz="2400" dirty="0" smtClean="0"/>
              <a:t>Blandtekniker</a:t>
            </a:r>
          </a:p>
          <a:p>
            <a:endParaRPr lang="sv-SE" sz="2400" dirty="0"/>
          </a:p>
          <a:p>
            <a:r>
              <a:rPr lang="sv-SE" sz="2400" dirty="0" smtClean="0"/>
              <a:t>Återbruk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5245850" y="828344"/>
            <a:ext cx="3159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/>
              <a:t>Dagens slöjdare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15086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Inspiration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958945" y="1943694"/>
            <a:ext cx="4056082" cy="373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2800" dirty="0" err="1" smtClean="0"/>
              <a:t>Pinterest</a:t>
            </a:r>
            <a:endParaRPr lang="sv-SE" sz="2800" dirty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2800" dirty="0" err="1" smtClean="0"/>
              <a:t>You</a:t>
            </a:r>
            <a:r>
              <a:rPr lang="sv-SE" sz="2800" dirty="0" smtClean="0"/>
              <a:t> </a:t>
            </a:r>
            <a:r>
              <a:rPr lang="sv-SE" sz="2800" dirty="0" err="1" smtClean="0"/>
              <a:t>Tube</a:t>
            </a:r>
            <a:endParaRPr lang="sv-SE" sz="2800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2800" dirty="0" smtClean="0"/>
              <a:t>365 saker @ slöjda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2800" dirty="0" smtClean="0"/>
              <a:t>DIY </a:t>
            </a:r>
            <a:r>
              <a:rPr lang="mr-IN" sz="2800" dirty="0" smtClean="0"/>
              <a:t>–</a:t>
            </a:r>
            <a:r>
              <a:rPr lang="sv-SE" sz="2800" dirty="0" smtClean="0"/>
              <a:t> Do it </a:t>
            </a:r>
            <a:r>
              <a:rPr lang="sv-SE" sz="2800" dirty="0" err="1" smtClean="0"/>
              <a:t>yourself</a:t>
            </a:r>
            <a:endParaRPr lang="sv-SE" sz="2800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2800" dirty="0" smtClean="0"/>
              <a:t>Återbruk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2800" dirty="0" err="1" smtClean="0"/>
              <a:t>Reuse</a:t>
            </a:r>
            <a:endParaRPr lang="sv-SE" sz="2800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5394" y="1417638"/>
            <a:ext cx="2531406" cy="240657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9091" y="4315000"/>
            <a:ext cx="3017532" cy="21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1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Verktyg</a:t>
            </a:r>
            <a:endParaRPr lang="sv-SE" dirty="0"/>
          </a:p>
        </p:txBody>
      </p:sp>
      <p:sp>
        <p:nvSpPr>
          <p:cNvPr id="16386" name="AutoShape 2" descr="http://www.hemslojden.org/bilder/tom11.gif"/>
          <p:cNvSpPr>
            <a:spLocks noChangeAspect="1" noChangeArrowheads="1"/>
          </p:cNvSpPr>
          <p:nvPr/>
        </p:nvSpPr>
        <p:spPr bwMode="auto">
          <a:xfrm>
            <a:off x="4552950" y="181910038"/>
            <a:ext cx="9525" cy="4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387" name="AutoShape 3" descr="http://www.hemslojden.org/bilder/tom11.gif"/>
          <p:cNvSpPr>
            <a:spLocks noChangeAspect="1" noChangeArrowheads="1"/>
          </p:cNvSpPr>
          <p:nvPr/>
        </p:nvSpPr>
        <p:spPr bwMode="auto">
          <a:xfrm>
            <a:off x="4552950" y="182214838"/>
            <a:ext cx="9525" cy="4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6388" name="Picture 4" descr="Avbitartång, rundtång och plattå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50" y="182519638"/>
            <a:ext cx="4514850" cy="26479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1447800"/>
            <a:ext cx="8686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latin typeface="Arial" pitchFamily="34" charset="0"/>
              </a:rPr>
              <a:t>Sidavbitare                                                               </a:t>
            </a:r>
            <a:r>
              <a:rPr lang="sv-SE" dirty="0" smtClean="0">
                <a:latin typeface="Arial" pitchFamily="34" charset="0"/>
              </a:rPr>
              <a:t>Rundtång/böjtång </a:t>
            </a:r>
            <a:br>
              <a:rPr lang="sv-SE" dirty="0" smtClean="0">
                <a:latin typeface="Arial" pitchFamily="34" charset="0"/>
              </a:rPr>
            </a:br>
            <a:r>
              <a:rPr lang="sv-SE" dirty="0" smtClean="0">
                <a:latin typeface="Arial" pitchFamily="34" charset="0"/>
              </a:rPr>
              <a:t>  </a:t>
            </a:r>
            <a:r>
              <a:rPr lang="sv-SE" sz="800" dirty="0" smtClean="0">
                <a:latin typeface="Arial" pitchFamily="34" charset="0"/>
              </a:rPr>
              <a:t/>
            </a:r>
            <a:br>
              <a:rPr lang="sv-SE" sz="800" dirty="0" smtClean="0">
                <a:latin typeface="Arial" pitchFamily="34" charset="0"/>
              </a:rPr>
            </a:br>
            <a:endParaRPr lang="sv-SE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 smtClean="0">
                <a:latin typeface="Arial" pitchFamily="34" charset="0"/>
              </a:rPr>
              <a:t>Spetstång</a:t>
            </a:r>
            <a:endParaRPr lang="sv-SE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dirty="0"/>
          </a:p>
        </p:txBody>
      </p:sp>
      <p:sp>
        <p:nvSpPr>
          <p:cNvPr id="16390" name="AutoShape 6" descr="data:image/jpg;base64,/9j/4AAQSkZJRgABAQAAAQABAAD/2wCEAAkGBhQSERUUExQUFBQUGBoVFxQXGRcXGBQZFBUVGBUaFBsZGyYiHxojGhQVHy8gIygqLSwsFR4xNTAtNSYsLCkBCQoKDgwOGg8PGjYkHiQuKTItMisqMSs1KiwpNCkpLyk1LDUuLCosLCwsLCksKS81MiwpLiksKSwqLCkpLCksLP/AABEIAEwAqAMBIgACEQEDEQH/xAAcAAEAAgMBAQEAAAAAAAAAAAAABgcEBQgDAQL/xAA/EAABAwICBgYHBgQHAAAAAAABAAIDBBEFIQYHEjFBUTJhcYGhsRMiQlJykcEUQ2KCktEVIzNUCJOiwtLh8f/EABoBAQADAQEBAAAAAAAAAAAAAAABAwQFAgb/xAAtEQACAgEBBQcDBQAAAAAAAAAAAQIDEQQFEiExMiJBQnGRoeETsfBSU2GB0f/aAAwDAQACEQMRAD8AvFERAEREAREQBERAEREAReVRUtjaXPcGtG8k2CieL6yoY7iJplPO+y352v4KudkIdTwW10zs6FkmK8KqvjiF5HsYObiB5qncZ1jVctwJWwN5RD1v1OzUVqKkvN3l8h96RxKzT1tUeXHyNlezb581jzLmxHWlQRZelMh5RtLvE2C0NTrob91SSO5F7g3wAPmqwM9t1h2Cy8/T3O+6zvXyfTE2R2VBdcywJdcNWejTwt+JxP1WJNrmrI/WfFAW8bbXmCoWG3XmI73BzBysvEddZvdrGCyezKt3st5L20F1gw4kx2yDHKzN0ZN8jxaeIv8AJStUPqUpD/ENpoIa2N+32GwF+/yV8LsHzwREQBERAEREAREQBFiYlibIGbchsL2G7M8hdQXGdYsjriFoYPeOZ/ZU23wr6jTTprLulcCeVuIxwt2pHtYOs+ShuMazmAEU7dr8bsh3Dj3qusRxRz3bUj3SOPMk5rBkcfaNh7o3965lmunLhDgdmnZlcONjyzZ4vpLLO673ueeXAdg3BaeWYnee4L6AXENaDnuaLkn6lSvBdWFVPZ0gEDD7/T/QN3fZY4wna+HE3Strpjx4IhE09jYNJJFx/wBr8xUssps0HsaC53HgAepXhhWq2kisZA6d34zZv6Rl87qU0lBHELRsYwcmtDfJdKrRtLjhP1+Dk3bQi3wy16fP2KGw/V7WSNAED7b9p9mb/iO5b6l1QVTum6FnaXOPgFcSK9aOHe2zK9oWeFJe5WlPqaHt1J7GxgeJd9F6M1Mxh1/tL9nlsNv3G9vBWOi9rS1Lwlb1178X2NTo7ovBRR7EDLXzc45ueebj9FtkRaTGEREARfHOtmclq6rHQMmDa6zkO7iUBtUVdaT6wJqZ8YZsPLtouYRkG2sN2d7nn7JUGxTWBVyuePtLmkZlkZ2NkHhkQSgL7kma0Xc4NHMkDzUfxbWBRU99qZr3D2Y/XPhl4rn+bEnPPrPc4nP1iT5rEqKwN3nuU4BPNO9ZP22Iwsj9HHe+0XeubX5ZAZ9ar+KpnYHFr3OaOHEZ73Hh371NNENV9TWWklaaeHeC8We74WfU26lZj9VFC6ERFj8s9sPLST1gZeCpsgpd2TTTdKtrtNL+PzBSOEYi57SbZ3tf2uwKeaOasp6iz5rwRnPMXkd2N4dp+Sn2j2r2ko3bcbC5/B0h2i34crA9e9SZZIaKOcz9DfdtJ4xX6v8Aw1OCaLU9ILRRgO4vPrPPa4/SwW2RFvUVFYRyZScnmTywiIpPIREQBERAEREAREQGsxLC5JXZShjOQbc9ZzNvBaybR+Bv9R80x9zbIHyZsgd62mNRTlt4CwuHsPLmh35m5hQTEsYxWK4bRNH4mD0n+5yE5MfTrRImMVFPCGei6bG3JLfePMjO/UepVTVVzA4n1AXWvY3LrXtu7VLMXrcWqTsPbOA7LYax9jfmLAW7QtnWf4f5NphiqW2cLyGQEOa7jsBgII35G1rceEkeRVU9bskm1srNB325leVPRvkIc4kDeOfdyV1Uv+HiEWL6uVzuNmMA7traWxbqMp/7mo/0f8VOSMFf4JrBrqVvqTufGwZtl/mNA4C7sweoHuU7pta80tNtCFjHu6LwS5pGd3BpHMZXJXlXagoX3IqpQeTmtcL87AjNQfEqJ8Mjoto/yj6McMmZDLhuv3rDrLXXDs950tn0Rtm9/kjeDH6gP2xNJtHjtFbyg1kVTMn7Eo/ENl3zbYeCr77TION1+m4g8cFx422R6ZHfnp6prEoouCj1nwn+pG9nZZw+hW5pdNKR+6ZrTyddvmFRbMT5hfv+INPUtMddauayYpbMqlyyjoWCujf0Hsd8LgfIr3XN02KMYLl1vMrzbpi5vQe8fnI8lrq1VlnKv3Ofdoqqnh2ex0qi5pOn0w+9l/zH/uvxJp1MfvZD2yP/AHWj6lv6PdGb6VP7nszpguWJPjELOnLG3te0fVczy6VvdvcfmT5lYUmkDif/ABTvXPwpf38Dc065zb8l8nR9dp9Rxgn0weR7LLuJ793ioi/XpE19nU7/AEd+mHgn5WHmqVlxORx3my+wt2ukvcIzzmb9CqyVeMQT82dV4LjUVVC2aF20x3cQRvDhwIRV/qSa4Rz+5dlu2zr+AHyC+qwqLNREQBERAEREAWDW4JBNnJDG883NaT87XWcihpPmSm1xRGKrVxRP+6LPgc4eZK1FVqhgPQmkb8Qa79lPkVUtPVLnEvjqro8pMqmr1QzD+nLG/qN2n6rQV2r6rj3wOcObLP8AI3V6oqJaGp8uBphtG6PPicqY1gUoe7bY9vABzXNyHaFqzhbguviFjS4XE7pRRu7WNPmFsgt2KSME5b8nJ95yQcOcvgw93JdWyaL0jt9NCfyN/ZeB0Lov7WD9AXrJ4wctihK948NJXUDND6MbqWD9DVmwYPCzoQxN7GNH0TIwcz4folPNb0UEsnwsdb52t4qZYLqaqpCDLsQN/Edp3cG/Uq8kUEms0e0fjo4RDFewzLjvc47yUWzRAf/Z"/>
          <p:cNvSpPr>
            <a:spLocks noChangeAspect="1" noChangeArrowheads="1"/>
          </p:cNvSpPr>
          <p:nvPr/>
        </p:nvSpPr>
        <p:spPr bwMode="auto">
          <a:xfrm>
            <a:off x="120650" y="-352425"/>
            <a:ext cx="1600200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392" name="AutoShape 8" descr="data:image/jpg;base64,/9j/4AAQSkZJRgABAQAAAQABAAD/2wCEAAkGBhQSERUUExQUFBQUGBoVFxQXGRcXGBQZFBUVGBUaFBsZGyYiHxojGhQVHy8gIygqLSwsFR4xNTAtNSYsLCkBCQoKDgwOGg8PGjYkHiQuKTItMisqMSs1KiwpNCkpLyk1LDUuLCosLCwsLCksKS81MiwpLiksKSwqLCkpLCksLP/AABEIAEwAqAMBIgACEQEDEQH/xAAcAAEAAgMBAQEAAAAAAAAAAAAABgcEBQgDAQL/xAA/EAABAwICBgYHBgQHAAAAAAABAAIDBBEFIQYHEjFBUTJhcYGhsRMiQlJykcEUQ2KCktEVIzNUCJOiwtLh8f/EABoBAQADAQEBAAAAAAAAAAAAAAABAwQFAgb/xAAtEQACAgEBBQcDBQAAAAAAAAAAAQIDEQQFEiExMiJBQnGRoeETsfBSU2GB0f/aAAwDAQACEQMRAD8AvFERAEREAREQBERAEREAReVRUtjaXPcGtG8k2CieL6yoY7iJplPO+y352v4KudkIdTwW10zs6FkmK8KqvjiF5HsYObiB5qncZ1jVctwJWwN5RD1v1OzUVqKkvN3l8h96RxKzT1tUeXHyNlezb581jzLmxHWlQRZelMh5RtLvE2C0NTrob91SSO5F7g3wAPmqwM9t1h2Cy8/T3O+6zvXyfTE2R2VBdcywJdcNWejTwt+JxP1WJNrmrI/WfFAW8bbXmCoWG3XmI73BzBysvEddZvdrGCyezKt3st5L20F1gw4kx2yDHKzN0ZN8jxaeIv8AJStUPqUpD/ENpoIa2N+32GwF+/yV8LsHzwREQBERAEREAREQBFiYlibIGbchsL2G7M8hdQXGdYsjriFoYPeOZ/ZU23wr6jTTprLulcCeVuIxwt2pHtYOs+ShuMazmAEU7dr8bsh3Dj3qusRxRz3bUj3SOPMk5rBkcfaNh7o3965lmunLhDgdmnZlcONjyzZ4vpLLO673ueeXAdg3BaeWYnee4L6AXENaDnuaLkn6lSvBdWFVPZ0gEDD7/T/QN3fZY4wna+HE3Strpjx4IhE09jYNJJFx/wBr8xUssps0HsaC53HgAepXhhWq2kisZA6d34zZv6Rl87qU0lBHELRsYwcmtDfJdKrRtLjhP1+Dk3bQi3wy16fP2KGw/V7WSNAED7b9p9mb/iO5b6l1QVTum6FnaXOPgFcSK9aOHe2zK9oWeFJe5WlPqaHt1J7GxgeJd9F6M1Mxh1/tL9nlsNv3G9vBWOi9rS1Lwlb1178X2NTo7ovBRR7EDLXzc45ueebj9FtkRaTGEREARfHOtmclq6rHQMmDa6zkO7iUBtUVdaT6wJqZ8YZsPLtouYRkG2sN2d7nn7JUGxTWBVyuePtLmkZlkZ2NkHhkQSgL7kma0Xc4NHMkDzUfxbWBRU99qZr3D2Y/XPhl4rn+bEnPPrPc4nP1iT5rEqKwN3nuU4BPNO9ZP22Iwsj9HHe+0XeubX5ZAZ9ar+KpnYHFr3OaOHEZ73Hh371NNENV9TWWklaaeHeC8We74WfU26lZj9VFC6ERFj8s9sPLST1gZeCpsgpd2TTTdKtrtNL+PzBSOEYi57SbZ3tf2uwKeaOasp6iz5rwRnPMXkd2N4dp+Sn2j2r2ko3bcbC5/B0h2i34crA9e9SZZIaKOcz9DfdtJ4xX6v8Aw1OCaLU9ILRRgO4vPrPPa4/SwW2RFvUVFYRyZScnmTywiIpPIREQBERAEREAREQGsxLC5JXZShjOQbc9ZzNvBaybR+Bv9R80x9zbIHyZsgd62mNRTlt4CwuHsPLmh35m5hQTEsYxWK4bRNH4mD0n+5yE5MfTrRImMVFPCGei6bG3JLfePMjO/UepVTVVzA4n1AXWvY3LrXtu7VLMXrcWqTsPbOA7LYax9jfmLAW7QtnWf4f5NphiqW2cLyGQEOa7jsBgII35G1rceEkeRVU9bskm1srNB325leVPRvkIc4kDeOfdyV1Uv+HiEWL6uVzuNmMA7traWxbqMp/7mo/0f8VOSMFf4JrBrqVvqTufGwZtl/mNA4C7sweoHuU7pta80tNtCFjHu6LwS5pGd3BpHMZXJXlXagoX3IqpQeTmtcL87AjNQfEqJ8Mjoto/yj6McMmZDLhuv3rDrLXXDs950tn0Rtm9/kjeDH6gP2xNJtHjtFbyg1kVTMn7Eo/ENl3zbYeCr77TION1+m4g8cFx422R6ZHfnp6prEoouCj1nwn+pG9nZZw+hW5pdNKR+6ZrTyddvmFRbMT5hfv+INPUtMddauayYpbMqlyyjoWCujf0Hsd8LgfIr3XN02KMYLl1vMrzbpi5vQe8fnI8lrq1VlnKv3Ofdoqqnh2ex0qi5pOn0w+9l/zH/uvxJp1MfvZD2yP/AHWj6lv6PdGb6VP7nszpguWJPjELOnLG3te0fVczy6VvdvcfmT5lYUmkDif/ABTvXPwpf38Dc065zb8l8nR9dp9Rxgn0weR7LLuJ793ioi/XpE19nU7/AEd+mHgn5WHmqVlxORx3my+wt2ukvcIzzmb9CqyVeMQT82dV4LjUVVC2aF20x3cQRvDhwIRV/qSa4Rz+5dlu2zr+AHyC+qwqLNREQBERAEREAWDW4JBNnJDG883NaT87XWcihpPmSm1xRGKrVxRP+6LPgc4eZK1FVqhgPQmkb8Qa79lPkVUtPVLnEvjqro8pMqmr1QzD+nLG/qN2n6rQV2r6rj3wOcObLP8AI3V6oqJaGp8uBphtG6PPicqY1gUoe7bY9vABzXNyHaFqzhbguviFjS4XE7pRRu7WNPmFsgt2KSME5b8nJ95yQcOcvgw93JdWyaL0jt9NCfyN/ZeB0Lov7WD9AXrJ4wctihK948NJXUDND6MbqWD9DVmwYPCzoQxN7GNH0TIwcz4folPNb0UEsnwsdb52t4qZYLqaqpCDLsQN/Edp3cG/Uq8kUEms0e0fjo4RDFewzLjvc47yUWzRAf/Z"/>
          <p:cNvSpPr>
            <a:spLocks noChangeAspect="1" noChangeArrowheads="1"/>
          </p:cNvSpPr>
          <p:nvPr/>
        </p:nvSpPr>
        <p:spPr bwMode="auto">
          <a:xfrm>
            <a:off x="120650" y="-352425"/>
            <a:ext cx="1600200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394" name="AutoShape 10" descr="data:image/jpg;base64,/9j/4AAQSkZJRgABAQAAAQABAAD/2wCEAAkGBhQSERUUExQUFBQUGBoVFxQXGRcXGBQZFBUVGBUaFBsZGyYiHxojGhQVHy8gIygqLSwsFR4xNTAtNSYsLCkBCQoKDgwOGg8PGjYkHiQuKTItMisqMSs1KiwpNCkpLyk1LDUuLCosLCwsLCksKS81MiwpLiksKSwqLCkpLCksLP/AABEIAEwAqAMBIgACEQEDEQH/xAAcAAEAAgMBAQEAAAAAAAAAAAAABgcEBQgDAQL/xAA/EAABAwICBgYHBgQHAAAAAAABAAIDBBEFIQYHEjFBUTJhcYGhsRMiQlJykcEUQ2KCktEVIzNUCJOiwtLh8f/EABoBAQADAQEBAAAAAAAAAAAAAAABAwQFAgb/xAAtEQACAgEBBQcDBQAAAAAAAAAAAQIDEQQFEiExMiJBQnGRoeETsfBSU2GB0f/aAAwDAQACEQMRAD8AvFERAEREAREQBERAEREAReVRUtjaXPcGtG8k2CieL6yoY7iJplPO+y352v4KudkIdTwW10zs6FkmK8KqvjiF5HsYObiB5qncZ1jVctwJWwN5RD1v1OzUVqKkvN3l8h96RxKzT1tUeXHyNlezb581jzLmxHWlQRZelMh5RtLvE2C0NTrob91SSO5F7g3wAPmqwM9t1h2Cy8/T3O+6zvXyfTE2R2VBdcywJdcNWejTwt+JxP1WJNrmrI/WfFAW8bbXmCoWG3XmI73BzBysvEddZvdrGCyezKt3st5L20F1gw4kx2yDHKzN0ZN8jxaeIv8AJStUPqUpD/ENpoIa2N+32GwF+/yV8LsHzwREQBERAEREAREQBFiYlibIGbchsL2G7M8hdQXGdYsjriFoYPeOZ/ZU23wr6jTTprLulcCeVuIxwt2pHtYOs+ShuMazmAEU7dr8bsh3Dj3qusRxRz3bUj3SOPMk5rBkcfaNh7o3965lmunLhDgdmnZlcONjyzZ4vpLLO673ueeXAdg3BaeWYnee4L6AXENaDnuaLkn6lSvBdWFVPZ0gEDD7/T/QN3fZY4wna+HE3Strpjx4IhE09jYNJJFx/wBr8xUssps0HsaC53HgAepXhhWq2kisZA6d34zZv6Rl87qU0lBHELRsYwcmtDfJdKrRtLjhP1+Dk3bQi3wy16fP2KGw/V7WSNAED7b9p9mb/iO5b6l1QVTum6FnaXOPgFcSK9aOHe2zK9oWeFJe5WlPqaHt1J7GxgeJd9F6M1Mxh1/tL9nlsNv3G9vBWOi9rS1Lwlb1178X2NTo7ovBRR7EDLXzc45ueebj9FtkRaTGEREARfHOtmclq6rHQMmDa6zkO7iUBtUVdaT6wJqZ8YZsPLtouYRkG2sN2d7nn7JUGxTWBVyuePtLmkZlkZ2NkHhkQSgL7kma0Xc4NHMkDzUfxbWBRU99qZr3D2Y/XPhl4rn+bEnPPrPc4nP1iT5rEqKwN3nuU4BPNO9ZP22Iwsj9HHe+0XeubX5ZAZ9ar+KpnYHFr3OaOHEZ73Hh371NNENV9TWWklaaeHeC8We74WfU26lZj9VFC6ERFj8s9sPLST1gZeCpsgpd2TTTdKtrtNL+PzBSOEYi57SbZ3tf2uwKeaOasp6iz5rwRnPMXkd2N4dp+Sn2j2r2ko3bcbC5/B0h2i34crA9e9SZZIaKOcz9DfdtJ4xX6v8Aw1OCaLU9ILRRgO4vPrPPa4/SwW2RFvUVFYRyZScnmTywiIpPIREQBERAEREAREQGsxLC5JXZShjOQbc9ZzNvBaybR+Bv9R80x9zbIHyZsgd62mNRTlt4CwuHsPLmh35m5hQTEsYxWK4bRNH4mD0n+5yE5MfTrRImMVFPCGei6bG3JLfePMjO/UepVTVVzA4n1AXWvY3LrXtu7VLMXrcWqTsPbOA7LYax9jfmLAW7QtnWf4f5NphiqW2cLyGQEOa7jsBgII35G1rceEkeRVU9bskm1srNB325leVPRvkIc4kDeOfdyV1Uv+HiEWL6uVzuNmMA7traWxbqMp/7mo/0f8VOSMFf4JrBrqVvqTufGwZtl/mNA4C7sweoHuU7pta80tNtCFjHu6LwS5pGd3BpHMZXJXlXagoX3IqpQeTmtcL87AjNQfEqJ8Mjoto/yj6McMmZDLhuv3rDrLXXDs950tn0Rtm9/kjeDH6gP2xNJtHjtFbyg1kVTMn7Eo/ENl3zbYeCr77TION1+m4g8cFx422R6ZHfnp6prEoouCj1nwn+pG9nZZw+hW5pdNKR+6ZrTyddvmFRbMT5hfv+INPUtMddauayYpbMqlyyjoWCujf0Hsd8LgfIr3XN02KMYLl1vMrzbpi5vQe8fnI8lrq1VlnKv3Ofdoqqnh2ex0qi5pOn0w+9l/zH/uvxJp1MfvZD2yP/AHWj6lv6PdGb6VP7nszpguWJPjELOnLG3te0fVczy6VvdvcfmT5lYUmkDif/ABTvXPwpf38Dc065zb8l8nR9dp9Rxgn0weR7LLuJ793ioi/XpE19nU7/AEd+mHgn5WHmqVlxORx3my+wt2ukvcIzzmb9CqyVeMQT82dV4LjUVVC2aF20x3cQRvDhwIRV/qSa4Rz+5dlu2zr+AHyC+qwqLNREQBERAEREAWDW4JBNnJDG883NaT87XWcihpPmSm1xRGKrVxRP+6LPgc4eZK1FVqhgPQmkb8Qa79lPkVUtPVLnEvjqro8pMqmr1QzD+nLG/qN2n6rQV2r6rj3wOcObLP8AI3V6oqJaGp8uBphtG6PPicqY1gUoe7bY9vABzXNyHaFqzhbguviFjS4XE7pRRu7WNPmFsgt2KSME5b8nJ95yQcOcvgw93JdWyaL0jt9NCfyN/ZeB0Lov7WD9AXrJ4wctihK948NJXUDND6MbqWD9DVmwYPCzoQxN7GNH0TIwcz4folPNb0UEsnwsdb52t4qZYLqaqpCDLsQN/Edp3cG/Uq8kUEms0e0fjo4RDFewzLjvc47yUWzRAf/Z"/>
          <p:cNvSpPr>
            <a:spLocks noChangeAspect="1" noChangeArrowheads="1"/>
          </p:cNvSpPr>
          <p:nvPr/>
        </p:nvSpPr>
        <p:spPr bwMode="auto">
          <a:xfrm>
            <a:off x="120650" y="-352425"/>
            <a:ext cx="1600200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2" name="Picture 11" descr="imagesCAK08N6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04800" y="1981200"/>
            <a:ext cx="3286125" cy="1390650"/>
          </a:xfrm>
          <a:prstGeom prst="rect">
            <a:avLst/>
          </a:prstGeom>
        </p:spPr>
      </p:pic>
      <p:pic>
        <p:nvPicPr>
          <p:cNvPr id="13" name="Picture 12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572000"/>
            <a:ext cx="3842017" cy="1524000"/>
          </a:xfrm>
          <a:prstGeom prst="rect">
            <a:avLst/>
          </a:prstGeom>
        </p:spPr>
      </p:pic>
      <p:pic>
        <p:nvPicPr>
          <p:cNvPr id="14" name="Picture 13" descr="Rundtang-01_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905000"/>
            <a:ext cx="293914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0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456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3810000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411480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Arial" pitchFamily="34" charset="0"/>
              </a:rPr>
              <a:t>Kraftavbitare </a:t>
            </a:r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6248400" y="152400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Arial" pitchFamily="34" charset="0"/>
              </a:rPr>
              <a:t>Ändavbitare</a:t>
            </a:r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381000" y="1447800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Arial" pitchFamily="34" charset="0"/>
              </a:rPr>
              <a:t>Kombinationstång </a:t>
            </a:r>
            <a:endParaRPr lang="sv-SE" dirty="0"/>
          </a:p>
        </p:txBody>
      </p:sp>
      <p:pic>
        <p:nvPicPr>
          <p:cNvPr id="7" name="Picture 6" descr="resiz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2133600"/>
            <a:ext cx="3124200" cy="1371600"/>
          </a:xfrm>
          <a:prstGeom prst="rect">
            <a:avLst/>
          </a:prstGeom>
        </p:spPr>
      </p:pic>
      <p:pic>
        <p:nvPicPr>
          <p:cNvPr id="8" name="Picture 7" descr="kraftavbit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724400"/>
            <a:ext cx="38100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5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47" y="351139"/>
            <a:ext cx="2741345" cy="274134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850" y="351139"/>
            <a:ext cx="3136149" cy="188168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50" y="3874165"/>
            <a:ext cx="3810000" cy="13462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256243" y="3244358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Falstång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778808" y="2226588"/>
            <a:ext cx="1065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Plåtsax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256243" y="5429519"/>
            <a:ext cx="1975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 smtClean="0"/>
              <a:t>Guldsmedssax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455963" y="5660351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Krymptång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782" y="3309194"/>
            <a:ext cx="2333217" cy="23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6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136</Words>
  <Application>Microsoft Macintosh PowerPoint</Application>
  <PresentationFormat>Bildspel på skärmen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Tråd och  plåt Återbruk</vt:lpstr>
      <vt:lpstr>Arbetsområdets innehåll</vt:lpstr>
      <vt:lpstr>PowerPoint-presentation</vt:lpstr>
      <vt:lpstr>PowerPoint-presentation</vt:lpstr>
      <vt:lpstr>PowerPoint-presentation</vt:lpstr>
      <vt:lpstr>Inspiration</vt:lpstr>
      <vt:lpstr>Verktyg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Kunskapskrav</vt:lpstr>
      <vt:lpstr>                     Lycka till!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Tråd och  plåt</dc:title>
  <dc:creator>Gunilla Tufvesson</dc:creator>
  <cp:lastModifiedBy>Gunilla Tufvesson</cp:lastModifiedBy>
  <cp:revision>18</cp:revision>
  <dcterms:created xsi:type="dcterms:W3CDTF">2014-09-03T17:43:10Z</dcterms:created>
  <dcterms:modified xsi:type="dcterms:W3CDTF">2018-04-16T13:35:24Z</dcterms:modified>
</cp:coreProperties>
</file>