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56" r:id="rId3"/>
    <p:sldId id="267" r:id="rId4"/>
    <p:sldId id="268" r:id="rId5"/>
    <p:sldId id="269" r:id="rId6"/>
    <p:sldId id="270" r:id="rId7"/>
    <p:sldId id="271" r:id="rId8"/>
    <p:sldId id="272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33"/>
    <a:srgbClr val="99CC00"/>
    <a:srgbClr val="99CC66"/>
    <a:srgbClr val="CCFF99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2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716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89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645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39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93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18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37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61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446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825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2972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3">
            <a:alphaModFix amt="6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F8ADA-4B3D-AD44-AEFB-71284871CDE3}" type="datetimeFigureOut">
              <a:rPr lang="sv-SE" smtClean="0"/>
              <a:t>16-08-08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DB49-B851-C24D-AD14-24916562AE3E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93470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Fria tekniker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660" y="3984638"/>
            <a:ext cx="2666451" cy="219103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40" y="1513600"/>
            <a:ext cx="2909066" cy="2196345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951" y="4003258"/>
            <a:ext cx="2974487" cy="22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3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234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Avenir Black"/>
                <a:cs typeface="Avenir Black"/>
              </a:rPr>
              <a:t>Sticka/virka</a:t>
            </a:r>
            <a:br>
              <a:rPr lang="sv-SE" dirty="0">
                <a:latin typeface="Avenir Black"/>
                <a:cs typeface="Avenir Black"/>
              </a:rPr>
            </a:b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Leta upp en modell/mönster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sjal, väst, väska…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472" y="1897648"/>
            <a:ext cx="2797658" cy="4191248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83" y="2828311"/>
            <a:ext cx="4347447" cy="326058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353" y="2504404"/>
            <a:ext cx="4806777" cy="358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1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Avenir Black"/>
                <a:cs typeface="Avenir Black"/>
              </a:rPr>
              <a:t>Luffarslöjd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mallar vid behov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ljuskrona, skål, korg…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457" y="1417638"/>
            <a:ext cx="2766581" cy="479462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234" y="2492194"/>
            <a:ext cx="3664804" cy="372006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914" y="3029861"/>
            <a:ext cx="4247124" cy="31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Avenir Black"/>
                <a:cs typeface="Avenir Black"/>
              </a:rPr>
              <a:t>Lappteknik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kasse, väska, fodral…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478" y="2769010"/>
            <a:ext cx="3367330" cy="314003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237" y="2608064"/>
            <a:ext cx="4844902" cy="363367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942" y="2275368"/>
            <a:ext cx="3877197" cy="396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4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6543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>
                <a:latin typeface="Avenir Black"/>
                <a:cs typeface="Avenir Black"/>
              </a:rPr>
              <a:t>Textiltryck</a:t>
            </a:r>
            <a:br>
              <a:rPr lang="sv-SE" dirty="0">
                <a:latin typeface="Avenir Black"/>
                <a:cs typeface="Avenir Black"/>
              </a:rPr>
            </a:b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575040" y="1500150"/>
            <a:ext cx="30507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mönster</a:t>
            </a: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Skär schabloner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Tryck mönster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enkelt plagg, dyna, kuddöverdrag…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756" y="2745930"/>
            <a:ext cx="4692338" cy="351925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469" y="2846071"/>
            <a:ext cx="4908625" cy="328314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097" y="2149261"/>
            <a:ext cx="3801997" cy="41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Avenir Black"/>
                <a:cs typeface="Avenir Black"/>
              </a:rPr>
              <a:t>Tappning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Litet skåp, hylla, pall…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857" y="2906874"/>
            <a:ext cx="4426753" cy="332006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478" y="3267516"/>
            <a:ext cx="3794132" cy="2959423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075" y="2205404"/>
            <a:ext cx="4021535" cy="402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2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>
                <a:latin typeface="Avenir Black"/>
                <a:cs typeface="Avenir Black"/>
              </a:rPr>
              <a:t>Fritt broderi </a:t>
            </a:r>
            <a:br>
              <a:rPr lang="sv-SE" dirty="0">
                <a:latin typeface="Avenir Black"/>
                <a:cs typeface="Avenir Black"/>
              </a:rPr>
            </a:b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kuddöverdrag, vantar, väska…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038" y="2377304"/>
            <a:ext cx="5224762" cy="3918571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7461" y="1752785"/>
            <a:ext cx="3703505" cy="454309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038" y="2378693"/>
            <a:ext cx="5200506" cy="34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Dags att välja teknik!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68" y="3767596"/>
            <a:ext cx="3390900" cy="24003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745961" y="2059436"/>
            <a:ext cx="36860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Vad väljer du?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Du ska välja tre alternativ</a:t>
            </a:r>
          </a:p>
          <a:p>
            <a:pPr marL="342900" indent="-34290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Välj genomtänkt, det kan hända att du blir placerad i ditt tredjehandsval</a:t>
            </a:r>
            <a:endParaRPr lang="sv-SE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6050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Tekniker att välja mellan</a:t>
            </a:r>
            <a:endParaRPr lang="sv-SE" dirty="0">
              <a:latin typeface="Avenir Black"/>
              <a:cs typeface="Avenir Black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788819" y="1571284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err="1" smtClean="0">
                <a:latin typeface="Avenir Black"/>
                <a:cs typeface="Avenir Black"/>
              </a:rPr>
              <a:t>Degbatik</a:t>
            </a:r>
            <a:r>
              <a:rPr lang="sv-SE" sz="2400" dirty="0" smtClean="0">
                <a:latin typeface="Avenir Black"/>
                <a:cs typeface="Avenir Black"/>
              </a:rPr>
              <a:t>/knytbatik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616237" y="2603684"/>
            <a:ext cx="1979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Klädsömnad</a:t>
            </a:r>
            <a:endParaRPr lang="sv-SE" dirty="0">
              <a:latin typeface="Avenir Black"/>
              <a:cs typeface="Avenir Black"/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3979343" y="1902140"/>
            <a:ext cx="201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Korgflätning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5778215" y="3450747"/>
            <a:ext cx="1723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Luffarslöjd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6363321" y="4582912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Textiltryck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1693673" y="4398246"/>
            <a:ext cx="141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Sinkning</a:t>
            </a:r>
            <a:endParaRPr lang="sv-SE" dirty="0">
              <a:latin typeface="Avenir Black"/>
              <a:cs typeface="Avenir Black"/>
            </a:endParaRPr>
          </a:p>
        </p:txBody>
      </p:sp>
      <p:sp>
        <p:nvSpPr>
          <p:cNvPr id="11" name="textruta 10"/>
          <p:cNvSpPr txBox="1"/>
          <p:nvPr/>
        </p:nvSpPr>
        <p:spPr>
          <a:xfrm>
            <a:off x="3478086" y="4767578"/>
            <a:ext cx="151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Tappning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2" name="textruta 11"/>
          <p:cNvSpPr txBox="1"/>
          <p:nvPr/>
        </p:nvSpPr>
        <p:spPr>
          <a:xfrm>
            <a:off x="793969" y="340458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Karvsnitt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3" name="textruta 12"/>
          <p:cNvSpPr txBox="1"/>
          <p:nvPr/>
        </p:nvSpPr>
        <p:spPr>
          <a:xfrm>
            <a:off x="6499182" y="1671308"/>
            <a:ext cx="131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Tovning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2321237" y="2713564"/>
            <a:ext cx="350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Materialkombinationer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3478086" y="3635413"/>
            <a:ext cx="199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Fritt broderi 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5088513" y="5419580"/>
            <a:ext cx="1889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Sticka/virka</a:t>
            </a:r>
            <a:endParaRPr lang="sv-SE" sz="2400" dirty="0">
              <a:latin typeface="Avenir Black"/>
              <a:cs typeface="Avenir Black"/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1134394" y="5604246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 smtClean="0">
                <a:latin typeface="Avenir Black"/>
                <a:cs typeface="Avenir Black"/>
              </a:rPr>
              <a:t>Lappteknik</a:t>
            </a:r>
            <a:endParaRPr lang="sv-SE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60933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 smtClean="0">
                <a:latin typeface="Avenir Black"/>
                <a:cs typeface="Avenir Black"/>
              </a:rPr>
              <a:t>Degbatik</a:t>
            </a:r>
            <a:r>
              <a:rPr lang="sv-SE" dirty="0" smtClean="0">
                <a:latin typeface="Avenir Black"/>
                <a:cs typeface="Avenir Black"/>
              </a:rPr>
              <a:t>/knytbatik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047" y="2924625"/>
            <a:ext cx="5372753" cy="338819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846" y="2726352"/>
            <a:ext cx="4781954" cy="3586465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357" y="2585865"/>
            <a:ext cx="4195443" cy="3726952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457200" y="1417638"/>
            <a:ext cx="278548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dirty="0"/>
              <a:t>Rita mönster</a:t>
            </a:r>
            <a:br>
              <a:rPr lang="sv-SE" dirty="0"/>
            </a:br>
            <a:endParaRPr lang="sv-SE" dirty="0" smtClean="0"/>
          </a:p>
          <a:p>
            <a:pPr marL="285750" indent="-285750">
              <a:buFont typeface="Arial"/>
              <a:buChar char="•"/>
            </a:pPr>
            <a:r>
              <a:rPr lang="sv-SE" dirty="0" smtClean="0"/>
              <a:t>Deg av vetemjöl och vatten/knyta med snören eller gummiband</a:t>
            </a:r>
          </a:p>
          <a:p>
            <a:pPr marL="285750" indent="-285750">
              <a:buFont typeface="Arial"/>
              <a:buChar char="•"/>
            </a:pPr>
            <a:endParaRPr lang="sv-SE" dirty="0"/>
          </a:p>
          <a:p>
            <a:pPr marL="285750" indent="-285750">
              <a:buFont typeface="Arial"/>
              <a:buChar char="•"/>
            </a:pPr>
            <a:r>
              <a:rPr lang="sv-SE" dirty="0" smtClean="0"/>
              <a:t>Färga tyget</a:t>
            </a:r>
          </a:p>
          <a:p>
            <a:pPr marL="285750" indent="-285750">
              <a:buFont typeface="Arial"/>
              <a:buChar char="•"/>
            </a:pPr>
            <a:endParaRPr lang="sv-SE" dirty="0"/>
          </a:p>
          <a:p>
            <a:pPr marL="285750" indent="-285750">
              <a:buFont typeface="Arial"/>
              <a:buChar char="•"/>
            </a:pPr>
            <a:r>
              <a:rPr lang="sv-SE" dirty="0" smtClean="0"/>
              <a:t>Sy en väska eller enkelt plagg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940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Karvsnitt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242" y="3257565"/>
            <a:ext cx="3251200" cy="250190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14" y="2851650"/>
            <a:ext cx="4372654" cy="290781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739468" y="2393965"/>
            <a:ext cx="5156200" cy="15748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602842" y="1422730"/>
            <a:ext cx="2782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Rita mönster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För över på en bit lind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Träna på en bit innan du gör den riktiga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Du kan tillverka skrin, skärbräda stämpel…</a:t>
            </a:r>
            <a:endParaRPr lang="sv-SE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94768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Klädsömnad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649" y="2478379"/>
            <a:ext cx="3972736" cy="342333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142" y="2478379"/>
            <a:ext cx="2857500" cy="28575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563" y="1935616"/>
            <a:ext cx="3585822" cy="396609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759409" y="1550227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Välja och rita av mönster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Klippa ut plaggets delar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Sy plagget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Skjorta, kjol, shorts…</a:t>
            </a:r>
            <a:endParaRPr lang="sv-SE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56315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Korgflätning</a:t>
            </a:r>
            <a:endParaRPr lang="sv-SE" dirty="0">
              <a:latin typeface="Avenir Black"/>
              <a:cs typeface="Avenir Black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934" y="2919968"/>
            <a:ext cx="4377338" cy="3335485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8297" y="1846258"/>
            <a:ext cx="4138975" cy="4409195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43" y="2906645"/>
            <a:ext cx="4756829" cy="3348808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457200" y="1555358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Välj modell, skissa formen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Färglägg skiss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Fläta; papperskorg, picknickkorg…</a:t>
            </a:r>
            <a:endParaRPr lang="sv-SE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109989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Materialkombinationer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884" y="3325884"/>
            <a:ext cx="4327405" cy="2674336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98" y="2610602"/>
            <a:ext cx="4519491" cy="338961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40" y="1986171"/>
            <a:ext cx="4014049" cy="401404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575040" y="1722748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Litet skåp, ljusstake, skål…</a:t>
            </a:r>
            <a:endParaRPr lang="sv-SE" sz="2400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245731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latin typeface="Avenir Black"/>
                <a:cs typeface="Avenir Black"/>
              </a:rPr>
              <a:t>Sinka</a:t>
            </a:r>
            <a:endParaRPr lang="sv-SE" dirty="0">
              <a:latin typeface="Avenir Black"/>
              <a:cs typeface="Avenir Black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75040" y="1722748"/>
            <a:ext cx="3050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>
                <a:latin typeface="Avenir Black"/>
                <a:cs typeface="Avenir Black"/>
              </a:rPr>
              <a:t>Välj material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Tillverka; Litet skåp, skrin, hylla…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65" y="2108139"/>
            <a:ext cx="3811152" cy="381115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483" y="2289910"/>
            <a:ext cx="4070334" cy="362938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031" y="2852953"/>
            <a:ext cx="4922071" cy="32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536268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>
                <a:latin typeface="Avenir Black"/>
                <a:cs typeface="Avenir Black"/>
              </a:rPr>
              <a:t>     Tova</a:t>
            </a:r>
            <a:endParaRPr lang="sv-SE" dirty="0"/>
          </a:p>
        </p:txBody>
      </p:sp>
      <p:sp>
        <p:nvSpPr>
          <p:cNvPr id="3" name="textruta 2"/>
          <p:cNvSpPr txBox="1"/>
          <p:nvPr/>
        </p:nvSpPr>
        <p:spPr>
          <a:xfrm>
            <a:off x="360566" y="545290"/>
            <a:ext cx="3050728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Skissa förslag till alster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Gör en ritning</a:t>
            </a:r>
          </a:p>
          <a:p>
            <a:pPr marL="285750" indent="-285750">
              <a:buFont typeface="Arial"/>
              <a:buChar char="•"/>
            </a:pPr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Tillverka en mall vid behov</a:t>
            </a:r>
          </a:p>
          <a:p>
            <a:endParaRPr lang="sv-SE" sz="2400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Tova kuddfodral, väska, dyna, mössa, vantar, sockor</a:t>
            </a:r>
          </a:p>
          <a:p>
            <a:pPr marL="285750" indent="-285750">
              <a:buFont typeface="Arial"/>
              <a:buChar char="•"/>
            </a:pPr>
            <a:endParaRPr lang="sv-SE" sz="2400" dirty="0" smtClean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sv-SE" sz="2400" dirty="0" smtClean="0">
                <a:latin typeface="Avenir Black"/>
                <a:cs typeface="Avenir Black"/>
              </a:rPr>
              <a:t>Kombinera gärna med </a:t>
            </a:r>
            <a:r>
              <a:rPr lang="sv-SE" sz="2400" dirty="0" err="1" smtClean="0">
                <a:latin typeface="Avenir Black"/>
                <a:cs typeface="Avenir Black"/>
              </a:rPr>
              <a:t>nåltovning</a:t>
            </a:r>
            <a:r>
              <a:rPr lang="sv-SE" sz="2400" dirty="0" smtClean="0">
                <a:latin typeface="Avenir Black"/>
                <a:cs typeface="Avenir Black"/>
              </a:rPr>
              <a:t> och broderi</a:t>
            </a:r>
            <a:endParaRPr lang="sv-SE" sz="2400" dirty="0">
              <a:latin typeface="Avenir Black"/>
              <a:cs typeface="Avenir Black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669" y="2692119"/>
            <a:ext cx="4413233" cy="330992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55" y="3042568"/>
            <a:ext cx="3810000" cy="25400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510" y="2203836"/>
            <a:ext cx="2816193" cy="41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6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302</Words>
  <Application>Microsoft Macintosh PowerPoint</Application>
  <PresentationFormat>Bildspel på skärmen (4:3)</PresentationFormat>
  <Paragraphs>126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17" baseType="lpstr">
      <vt:lpstr>Office-tema</vt:lpstr>
      <vt:lpstr>Fria tekniker</vt:lpstr>
      <vt:lpstr>Tekniker att välja mellan</vt:lpstr>
      <vt:lpstr>Degbatik/knytbatik</vt:lpstr>
      <vt:lpstr>Karvsnitt</vt:lpstr>
      <vt:lpstr>Klädsömnad</vt:lpstr>
      <vt:lpstr>Korgflätning</vt:lpstr>
      <vt:lpstr>Materialkombinationer</vt:lpstr>
      <vt:lpstr>Sinka</vt:lpstr>
      <vt:lpstr>     Tova</vt:lpstr>
      <vt:lpstr>Sticka/virka </vt:lpstr>
      <vt:lpstr>Luffarslöjd</vt:lpstr>
      <vt:lpstr>Lappteknik</vt:lpstr>
      <vt:lpstr>Textiltryck </vt:lpstr>
      <vt:lpstr>Tappning</vt:lpstr>
      <vt:lpstr>Fritt broderi  </vt:lpstr>
      <vt:lpstr>Dags att välja teknik!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Fria tekniker</dc:title>
  <dc:subject/>
  <dc:creator>Gunilla Tufvesson</dc:creator>
  <cp:keywords/>
  <dc:description/>
  <cp:lastModifiedBy>Gunilla Tufvesson</cp:lastModifiedBy>
  <cp:revision>39</cp:revision>
  <dcterms:created xsi:type="dcterms:W3CDTF">2015-08-10T18:28:17Z</dcterms:created>
  <dcterms:modified xsi:type="dcterms:W3CDTF">2016-08-08T16:17:27Z</dcterms:modified>
  <cp:category/>
</cp:coreProperties>
</file>