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000082">
                <a:lumMod val="37000"/>
                <a:lumOff val="63000"/>
              </a:srgbClr>
            </a:gs>
            <a:gs pos="63000">
              <a:srgbClr val="A50071"/>
            </a:gs>
            <a:gs pos="53500">
              <a:srgbClr val="90007B"/>
            </a:gs>
            <a:gs pos="32000">
              <a:srgbClr val="66008F"/>
            </a:gs>
            <a:gs pos="75000">
              <a:srgbClr val="BA0066"/>
            </a:gs>
            <a:gs pos="100000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6537" y="620688"/>
            <a:ext cx="7772400" cy="1470025"/>
          </a:xfrm>
        </p:spPr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Fågel, fisk eller mitt emellan</a:t>
            </a:r>
            <a:endParaRPr lang="sv-SE" dirty="0">
              <a:latin typeface="Candar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41" y="2276872"/>
            <a:ext cx="5328592" cy="36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8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2512"/>
            <a:ext cx="8229600" cy="1143000"/>
          </a:xfrm>
        </p:spPr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Bedömning 3-6</a:t>
            </a:r>
            <a:endParaRPr lang="sv-SE" dirty="0">
              <a:latin typeface="Candara"/>
              <a:cs typeface="Candara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/>
          <a:srcRect l="10476" t="28260" r="16165" b="13042"/>
          <a:stretch/>
        </p:blipFill>
        <p:spPr>
          <a:xfrm>
            <a:off x="2915816" y="4365104"/>
            <a:ext cx="3231188" cy="186159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t="52848"/>
          <a:stretch/>
        </p:blipFill>
        <p:spPr>
          <a:xfrm>
            <a:off x="28967" y="1268760"/>
            <a:ext cx="9144000" cy="27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ndara"/>
                <a:cs typeface="Candara"/>
              </a:rPr>
              <a:t>Bedömning </a:t>
            </a:r>
            <a:r>
              <a:rPr lang="sv-SE" dirty="0" smtClean="0">
                <a:latin typeface="Candara"/>
                <a:cs typeface="Candara"/>
              </a:rPr>
              <a:t>7-9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65427"/>
          <a:stretch/>
        </p:blipFill>
        <p:spPr>
          <a:xfrm>
            <a:off x="36512" y="2060848"/>
            <a:ext cx="9144000" cy="223432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t="44546" b="45017"/>
          <a:stretch/>
        </p:blipFill>
        <p:spPr>
          <a:xfrm>
            <a:off x="36512" y="1340768"/>
            <a:ext cx="9144000" cy="67450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1302" t="5904" r="20868"/>
          <a:stretch/>
        </p:blipFill>
        <p:spPr>
          <a:xfrm>
            <a:off x="3131840" y="4365104"/>
            <a:ext cx="2940778" cy="23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21134893">
            <a:off x="1933738" y="347068"/>
            <a:ext cx="8229600" cy="1143000"/>
          </a:xfrm>
        </p:spPr>
        <p:txBody>
          <a:bodyPr>
            <a:noAutofit/>
          </a:bodyPr>
          <a:lstStyle/>
          <a:p>
            <a:r>
              <a:rPr lang="sv-SE" sz="8000" dirty="0" smtClean="0">
                <a:latin typeface="Candara"/>
                <a:cs typeface="Candara"/>
              </a:rPr>
              <a:t>Lycka</a:t>
            </a:r>
            <a:r>
              <a:rPr lang="sv-SE" sz="8000" dirty="0" smtClean="0"/>
              <a:t> till!</a:t>
            </a:r>
            <a:endParaRPr lang="sv-SE" sz="8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0499">
            <a:off x="778909" y="2491056"/>
            <a:ext cx="6605240" cy="34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Förankring i kursplanen åk 3</a:t>
            </a:r>
            <a:endParaRPr lang="sv-SE" dirty="0">
              <a:latin typeface="Candara"/>
              <a:cs typeface="Candar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latin typeface="Candara"/>
                <a:cs typeface="Candara"/>
              </a:rPr>
              <a:t>Slöjdarbetets olika delar: idéutveckling, överväganden, framställning och muntlig värdering </a:t>
            </a:r>
            <a:r>
              <a:rPr lang="sv-SE" b="1" dirty="0" smtClean="0">
                <a:latin typeface="Candara"/>
                <a:cs typeface="Candara"/>
              </a:rPr>
              <a:t>av </a:t>
            </a:r>
            <a:r>
              <a:rPr lang="sv-SE" b="1" dirty="0">
                <a:latin typeface="Candara"/>
                <a:cs typeface="Candara"/>
              </a:rPr>
              <a:t>arbetsprocessen</a:t>
            </a:r>
            <a:r>
              <a:rPr lang="sv-SE" b="1" dirty="0" smtClean="0">
                <a:latin typeface="Candara"/>
                <a:cs typeface="Candara"/>
              </a:rPr>
              <a:t>.</a:t>
            </a:r>
          </a:p>
          <a:p>
            <a:endParaRPr lang="sv-SE" b="1" dirty="0"/>
          </a:p>
          <a:p>
            <a:r>
              <a:rPr lang="sv-SE" b="1" dirty="0">
                <a:latin typeface="Candara"/>
                <a:cs typeface="Candara"/>
              </a:rPr>
              <a:t>Hur färg, form och material påverkar slöjdföremåls uttryck.</a:t>
            </a:r>
            <a:endParaRPr lang="sv-SE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8849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ndara"/>
                <a:cs typeface="Candara"/>
              </a:rPr>
              <a:t>Förankring i kursplanen åk </a:t>
            </a:r>
            <a:r>
              <a:rPr lang="sv-SE" dirty="0" smtClean="0">
                <a:latin typeface="Candara"/>
                <a:cs typeface="Candara"/>
              </a:rPr>
              <a:t>6</a:t>
            </a:r>
            <a:endParaRPr lang="sv-SE" dirty="0">
              <a:latin typeface="Candara"/>
              <a:cs typeface="Candar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latin typeface="Candara"/>
                <a:cs typeface="Candara"/>
              </a:rPr>
              <a:t>Slöjdarbetets olika delar: idéutveckling, överväganden, framställning och värdering av arbetsprocessen. Hur delarna i arbetsprocessen samverkar till en helhet</a:t>
            </a:r>
            <a:r>
              <a:rPr lang="sv-SE" b="1" dirty="0" smtClean="0">
                <a:latin typeface="Candara"/>
                <a:cs typeface="Candara"/>
              </a:rPr>
              <a:t>.</a:t>
            </a:r>
          </a:p>
          <a:p>
            <a:endParaRPr lang="sv-SE" dirty="0"/>
          </a:p>
          <a:p>
            <a:r>
              <a:rPr lang="sv-SE" b="1" dirty="0" smtClean="0">
                <a:latin typeface="Candara"/>
                <a:cs typeface="Candara"/>
              </a:rPr>
              <a:t>Hur </a:t>
            </a:r>
            <a:r>
              <a:rPr lang="sv-SE" b="1" dirty="0">
                <a:latin typeface="Candara"/>
                <a:cs typeface="Candara"/>
              </a:rPr>
              <a:t>olika kombinationer av färg, form och material påverkar slöjdföremåls estetiska uttryck</a:t>
            </a:r>
            <a:r>
              <a:rPr lang="sv-SE" b="1" dirty="0" smtClean="0">
                <a:latin typeface="Candara"/>
                <a:cs typeface="Candara"/>
              </a:rPr>
              <a:t>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493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ndara"/>
                <a:cs typeface="Candara"/>
              </a:rPr>
              <a:t>Förankring i kursplanen åk </a:t>
            </a:r>
            <a:r>
              <a:rPr lang="sv-SE" dirty="0" smtClean="0">
                <a:latin typeface="Candara"/>
                <a:cs typeface="Candara"/>
              </a:rPr>
              <a:t>9</a:t>
            </a:r>
            <a:endParaRPr lang="sv-SE" dirty="0">
              <a:latin typeface="Candara"/>
              <a:cs typeface="Candar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latin typeface="Candara"/>
                <a:cs typeface="Candara"/>
              </a:rPr>
              <a:t>Slöjdarbetets olika delar: idéutveckling, överväganden, framställning och värdering och hur delarna i arbetsprocessen samverkar och påverkar resultatet</a:t>
            </a:r>
            <a:r>
              <a:rPr lang="sv-SE" b="1" dirty="0" smtClean="0">
                <a:latin typeface="Candara"/>
                <a:cs typeface="Candara"/>
              </a:rPr>
              <a:t>.</a:t>
            </a:r>
          </a:p>
          <a:p>
            <a:endParaRPr lang="sv-SE" b="1" dirty="0"/>
          </a:p>
          <a:p>
            <a:r>
              <a:rPr lang="sv-SE" b="1" dirty="0">
                <a:latin typeface="Candara"/>
                <a:cs typeface="Candara"/>
              </a:rPr>
              <a:t>Egen formgivning med hjälp av olika material, färger och former.</a:t>
            </a:r>
            <a:endParaRPr lang="sv-SE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1605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Vad ska du göra?</a:t>
            </a:r>
            <a:endParaRPr lang="sv-SE" dirty="0">
              <a:latin typeface="Candara"/>
              <a:cs typeface="Candar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I grupp tillverka en figur som är inspirerad av en egenskap/känsla med hjälp av utvalt material.</a:t>
            </a:r>
            <a:endParaRPr lang="sv-SE" dirty="0">
              <a:latin typeface="Candara"/>
              <a:cs typeface="Candar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833"/>
            <a:ext cx="5008705" cy="33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27584" y="3501008"/>
            <a:ext cx="21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Figuren kan vara en fisk, insekt eller en fågel</a:t>
            </a:r>
            <a:endParaRPr lang="sv-SE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2225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Hur ska du </a:t>
            </a:r>
            <a:r>
              <a:rPr lang="sv-SE" dirty="0" smtClean="0">
                <a:latin typeface="Candara"/>
                <a:cs typeface="Candara"/>
              </a:rPr>
              <a:t>göra?</a:t>
            </a:r>
            <a:endParaRPr lang="sv-SE" dirty="0">
              <a:latin typeface="Candara"/>
              <a:cs typeface="Candara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502" y="2156859"/>
            <a:ext cx="4032448" cy="268829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211960" y="1268760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ndara"/>
                <a:cs typeface="Candara"/>
              </a:rPr>
              <a:t>Läraren delar in er i grupper 2-3 personer i varje grupp</a:t>
            </a:r>
          </a:p>
          <a:p>
            <a:endParaRPr lang="sv-SE" sz="2400" dirty="0">
              <a:latin typeface="Candara"/>
              <a:cs typeface="Candara"/>
            </a:endParaRPr>
          </a:p>
          <a:p>
            <a:r>
              <a:rPr lang="sv-SE" sz="2400" dirty="0" smtClean="0">
                <a:latin typeface="Candara"/>
                <a:cs typeface="Candara"/>
              </a:rPr>
              <a:t>En i gruppen får dra en lapp med ett ord på. Egenskapen som finns på lappen ska synas i figuren</a:t>
            </a:r>
          </a:p>
          <a:p>
            <a:endParaRPr lang="sv-SE" sz="2400" dirty="0">
              <a:latin typeface="Candara"/>
              <a:cs typeface="Candara"/>
            </a:endParaRPr>
          </a:p>
          <a:p>
            <a:r>
              <a:rPr lang="sv-SE" sz="2400" dirty="0" smtClean="0">
                <a:latin typeface="Candara"/>
                <a:cs typeface="Candara"/>
              </a:rPr>
              <a:t>Gruppen får också en materiallåda, inget annat material får användas</a:t>
            </a:r>
          </a:p>
          <a:p>
            <a:endParaRPr lang="sv-SE" sz="2400" dirty="0">
              <a:latin typeface="Candara"/>
              <a:cs typeface="Candara"/>
            </a:endParaRPr>
          </a:p>
          <a:p>
            <a:r>
              <a:rPr lang="sv-SE" sz="2400" dirty="0" smtClean="0">
                <a:latin typeface="Candara"/>
                <a:cs typeface="Candara"/>
              </a:rPr>
              <a:t>Figuren får limmas och sys ihop för hand</a:t>
            </a:r>
            <a:endParaRPr lang="sv-SE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1080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Redovisning</a:t>
            </a:r>
            <a:endParaRPr lang="sv-SE" dirty="0">
              <a:latin typeface="Candara"/>
              <a:cs typeface="Candara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19628" r="40603" b="22757"/>
          <a:stretch/>
        </p:blipFill>
        <p:spPr>
          <a:xfrm>
            <a:off x="4499992" y="3645024"/>
            <a:ext cx="4001455" cy="256417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3568" y="1772816"/>
            <a:ext cx="649315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latin typeface="Candara"/>
                <a:cs typeface="Candara"/>
              </a:rPr>
              <a:t>Gruppen kommer att få redovisa sin figur.</a:t>
            </a:r>
          </a:p>
          <a:p>
            <a:endParaRPr lang="sv-SE" sz="2800" dirty="0" smtClean="0">
              <a:latin typeface="Candara"/>
              <a:cs typeface="Candara"/>
            </a:endParaRPr>
          </a:p>
          <a:p>
            <a:r>
              <a:rPr lang="sv-SE" sz="2800" dirty="0" smtClean="0">
                <a:latin typeface="Candara"/>
                <a:cs typeface="Candara"/>
              </a:rPr>
              <a:t>Berätta om: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Id</a:t>
            </a:r>
            <a:r>
              <a:rPr lang="sv-SE" sz="2800" dirty="0" smtClean="0">
                <a:latin typeface="Candara"/>
                <a:cs typeface="Candara"/>
              </a:rPr>
              <a:t>én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Förebild/inspiration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Materialval</a:t>
            </a:r>
          </a:p>
          <a:p>
            <a:pPr marL="457200" indent="-45720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Tolkningen</a:t>
            </a:r>
            <a:endParaRPr lang="sv-SE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6679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Utvärdering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139952" y="35010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ndara"/>
                <a:cs typeface="Candara"/>
              </a:rPr>
              <a:t>Du kommer att få utvärdera ditt arbete genom att fylla i en kort matris som berättar om hur du upplever att gruppen arbetat.</a:t>
            </a:r>
            <a:endParaRPr lang="sv-SE" sz="2800" dirty="0">
              <a:latin typeface="Candara"/>
              <a:cs typeface="Candara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27150" t="17112" r="29277" b="14703"/>
          <a:stretch/>
        </p:blipFill>
        <p:spPr>
          <a:xfrm>
            <a:off x="467544" y="1412776"/>
            <a:ext cx="3320282" cy="28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3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ndara"/>
                <a:cs typeface="Candara"/>
              </a:rPr>
              <a:t>Vad lär du dig av det här då?</a:t>
            </a:r>
            <a:endParaRPr lang="sv-SE" dirty="0">
              <a:latin typeface="Candara"/>
              <a:cs typeface="Candara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1340768"/>
            <a:ext cx="835292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Candara"/>
                <a:cs typeface="Candara"/>
              </a:rPr>
              <a:t>Vi förväntar oss att du tränar dig att:</a:t>
            </a:r>
          </a:p>
          <a:p>
            <a:endParaRPr lang="sv-SE" sz="2800" dirty="0"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sv-SE" sz="2800" dirty="0" smtClean="0">
                <a:latin typeface="Candara"/>
                <a:cs typeface="Candara"/>
              </a:rPr>
              <a:t>Arbeta med en kreativ process, hitta på id</a:t>
            </a:r>
            <a:r>
              <a:rPr lang="sv-SE" sz="2800" dirty="0" smtClean="0">
                <a:latin typeface="Candara"/>
                <a:cs typeface="Candara"/>
              </a:rPr>
              <a:t>éer tillsammans med dina gruppkamrater</a:t>
            </a:r>
          </a:p>
          <a:p>
            <a:endParaRPr lang="sv-SE" sz="2800" dirty="0" smtClean="0"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sv-SE" sz="2800" dirty="0">
                <a:latin typeface="Candara"/>
                <a:cs typeface="Candara"/>
              </a:rPr>
              <a:t>F</a:t>
            </a:r>
            <a:r>
              <a:rPr lang="sv-SE" sz="2800" dirty="0" smtClean="0">
                <a:latin typeface="Candara"/>
                <a:cs typeface="Candara"/>
              </a:rPr>
              <a:t>örmedla ett budskap genom slöjden, visa vad figuren är. Glad, ledsen, arg </a:t>
            </a:r>
            <a:r>
              <a:rPr lang="mr-IN" sz="2800" dirty="0" smtClean="0">
                <a:latin typeface="Candara"/>
                <a:cs typeface="Candara"/>
              </a:rPr>
              <a:t>…</a:t>
            </a:r>
            <a:endParaRPr lang="sv-SE" sz="2800" dirty="0" smtClean="0"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endParaRPr lang="sv-SE" sz="2800" dirty="0"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sv-SE" sz="2800" dirty="0">
                <a:latin typeface="Candara"/>
                <a:cs typeface="Candara"/>
              </a:rPr>
              <a:t>T</a:t>
            </a:r>
            <a:r>
              <a:rPr lang="sv-SE" sz="2800" dirty="0" smtClean="0">
                <a:latin typeface="Candara"/>
                <a:cs typeface="Candara"/>
              </a:rPr>
              <a:t>illverka ett slöjdalster på kort tid tillsammans med andra där du finner lösningar på problem som dyker upp, hur saker ska tillverkas, sättas ihop </a:t>
            </a:r>
            <a:r>
              <a:rPr lang="mr-IN" sz="2800" dirty="0" smtClean="0">
                <a:latin typeface="Candara"/>
                <a:cs typeface="Candara"/>
              </a:rPr>
              <a:t>…</a:t>
            </a:r>
            <a:endParaRPr lang="sv-SE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9095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337</Words>
  <Application>Microsoft Macintosh PowerPoint</Application>
  <PresentationFormat>Bildspel på skärmen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Fågel, fisk eller mitt emellan</vt:lpstr>
      <vt:lpstr>Förankring i kursplanen åk 3</vt:lpstr>
      <vt:lpstr>Förankring i kursplanen åk 6</vt:lpstr>
      <vt:lpstr>Förankring i kursplanen åk 9</vt:lpstr>
      <vt:lpstr>Vad ska du göra?</vt:lpstr>
      <vt:lpstr>Hur ska du göra?</vt:lpstr>
      <vt:lpstr>Redovisning</vt:lpstr>
      <vt:lpstr>Utvärdering</vt:lpstr>
      <vt:lpstr>Vad lär du dig av det här då?</vt:lpstr>
      <vt:lpstr>Bedömning 3-6</vt:lpstr>
      <vt:lpstr>Bedömning 7-9</vt:lpstr>
      <vt:lpstr>Lycka till!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Fågel, fisk eller mitt emellan</dc:title>
  <dc:creator>Tufvesson Gunilla - SFF</dc:creator>
  <cp:lastModifiedBy>Gunilla Tufvesson</cp:lastModifiedBy>
  <cp:revision>13</cp:revision>
  <dcterms:created xsi:type="dcterms:W3CDTF">2018-03-23T11:39:50Z</dcterms:created>
  <dcterms:modified xsi:type="dcterms:W3CDTF">2018-08-17T18:40:53Z</dcterms:modified>
</cp:coreProperties>
</file>