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8" r:id="rId14"/>
    <p:sldId id="267" r:id="rId15"/>
    <p:sldId id="266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BD319-C441-4740-BDB2-35E25C52CCE7}" type="datetimeFigureOut">
              <a:rPr lang="sv-SE" smtClean="0"/>
              <a:t>2017-08-18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F0B53-9592-4779-891F-997228E46E01}" type="slidenum">
              <a:rPr lang="sv-SE" smtClean="0"/>
              <a:t>‹#›</a:t>
            </a:fld>
            <a:endParaRPr lang="sv-SE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jd.n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6000" dirty="0" smtClean="0"/>
              <a:t>Bundet broderi</a:t>
            </a:r>
            <a:endParaRPr lang="sv-SE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31709"/>
            <a:ext cx="4248472" cy="317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kan du använda ditt broderi till?</a:t>
            </a:r>
            <a:endParaRPr lang="sv-S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29460"/>
            <a:ext cx="1440160" cy="2167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27456"/>
          <a:stretch/>
        </p:blipFill>
        <p:spPr bwMode="auto">
          <a:xfrm>
            <a:off x="5467812" y="1598587"/>
            <a:ext cx="2225680" cy="218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98587"/>
            <a:ext cx="1860798" cy="18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18503" r="6826" b="9619"/>
          <a:stretch/>
        </p:blipFill>
        <p:spPr bwMode="auto">
          <a:xfrm>
            <a:off x="2886690" y="4156532"/>
            <a:ext cx="1817916" cy="205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6" t="10000" r="3651" b="15889"/>
          <a:stretch/>
        </p:blipFill>
        <p:spPr bwMode="auto">
          <a:xfrm>
            <a:off x="5330121" y="4099110"/>
            <a:ext cx="2378246" cy="216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Om jag vill rita mönster själv;</a:t>
            </a:r>
            <a:br>
              <a:rPr lang="sv-SE" dirty="0" smtClean="0"/>
            </a:br>
            <a:r>
              <a:rPr lang="sv-SE" dirty="0" smtClean="0"/>
              <a:t>instruktioner på 			slöjdlexikon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971600" y="2166547"/>
            <a:ext cx="2160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Tänk i pixlar när du väljer </a:t>
            </a:r>
            <a:r>
              <a:rPr lang="sv-SE" dirty="0" smtClean="0"/>
              <a:t>korsstygn, twiststygn </a:t>
            </a:r>
            <a:r>
              <a:rPr lang="sv-SE" dirty="0" smtClean="0"/>
              <a:t>och petit </a:t>
            </a:r>
            <a:r>
              <a:rPr lang="sv-SE" dirty="0" err="1" smtClean="0"/>
              <a:t>point</a:t>
            </a: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Tänk </a:t>
            </a:r>
            <a:r>
              <a:rPr lang="sv-SE" dirty="0" smtClean="0"/>
              <a:t>i färgfält när du väljer </a:t>
            </a:r>
            <a:r>
              <a:rPr lang="sv-SE" dirty="0" smtClean="0"/>
              <a:t>långstygn, skiss/teckning</a:t>
            </a:r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832" r="10909" b="13558"/>
          <a:stretch/>
        </p:blipFill>
        <p:spPr bwMode="auto">
          <a:xfrm>
            <a:off x="3761010" y="2420888"/>
            <a:ext cx="2034954" cy="222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20" y="1182310"/>
            <a:ext cx="988876" cy="80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A001044\Users\G\gutu1001\My Pictures\Ubåt mön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13206"/>
            <a:ext cx="2117976" cy="21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6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Färdiga mönster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1763688" y="2335560"/>
            <a:ext cx="172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Pärmar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  <a:p>
            <a:r>
              <a:rPr lang="sv-SE" dirty="0" smtClean="0"/>
              <a:t>Böcker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  <a:p>
            <a:r>
              <a:rPr lang="sv-SE" dirty="0" smtClean="0"/>
              <a:t>Internet</a:t>
            </a:r>
            <a:endParaRPr lang="sv-S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1711231" cy="172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1688976" cy="171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46" y="4065344"/>
            <a:ext cx="1711077" cy="171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1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Brodöser </a:t>
            </a:r>
            <a:endParaRPr lang="sv-S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67608"/>
            <a:ext cx="2880320" cy="253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691680" y="5517232"/>
            <a:ext cx="1568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/>
              <a:t>Per </a:t>
            </a:r>
            <a:r>
              <a:rPr lang="sv-SE" sz="2000" dirty="0"/>
              <a:t>F</a:t>
            </a:r>
            <a:r>
              <a:rPr lang="sv-SE" sz="2000" dirty="0" smtClean="0"/>
              <a:t>hager</a:t>
            </a:r>
            <a:endParaRPr lang="sv-SE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20922" r="6908"/>
          <a:stretch/>
        </p:blipFill>
        <p:spPr bwMode="auto">
          <a:xfrm>
            <a:off x="4427984" y="1484784"/>
            <a:ext cx="3699318" cy="25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5652120" y="4437112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Anna Eriksson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4529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Bedömning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4" t="11685" r="14716" b="7156"/>
          <a:stretch/>
        </p:blipFill>
        <p:spPr bwMode="auto">
          <a:xfrm>
            <a:off x="1403648" y="1385189"/>
            <a:ext cx="6336704" cy="489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1403648" y="3717032"/>
            <a:ext cx="6336704" cy="1296144"/>
          </a:xfrm>
          <a:prstGeom prst="rect">
            <a:avLst/>
          </a:prstGeom>
          <a:solidFill>
            <a:srgbClr val="36A80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1403648" y="5589240"/>
            <a:ext cx="6336704" cy="690938"/>
          </a:xfrm>
          <a:prstGeom prst="rect">
            <a:avLst/>
          </a:prstGeom>
          <a:solidFill>
            <a:srgbClr val="36A808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8985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Lycka till!</a:t>
            </a:r>
            <a:endParaRPr lang="sv-S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r="12662"/>
          <a:stretch/>
        </p:blipFill>
        <p:spPr bwMode="auto">
          <a:xfrm>
            <a:off x="2621901" y="2132856"/>
            <a:ext cx="3722915" cy="372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långstygn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49" y="1916832"/>
            <a:ext cx="4542723" cy="31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0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petit </a:t>
            </a:r>
            <a:r>
              <a:rPr lang="sv-SE" dirty="0" err="1" smtClean="0"/>
              <a:t>point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4032448" cy="382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82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korsstygn?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64" y="2060847"/>
            <a:ext cx="3168987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twiststygn?</a:t>
            </a:r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49627"/>
            <a:ext cx="2514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23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Material; stramaljväv</a:t>
            </a:r>
            <a:endParaRPr lang="sv-S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4495428" cy="449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5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Så här använder du stramaljväven</a:t>
            </a:r>
            <a:endParaRPr lang="sv-S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3369363" cy="32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11558"/>
            <a:ext cx="3278816" cy="327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Material; </a:t>
            </a:r>
            <a:r>
              <a:rPr lang="sv-SE" dirty="0" err="1" smtClean="0"/>
              <a:t>aidaväv</a:t>
            </a:r>
            <a:endParaRPr lang="sv-S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33386"/>
            <a:ext cx="4824536" cy="410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Så här använder du </a:t>
            </a:r>
            <a:r>
              <a:rPr lang="sv-SE" dirty="0" err="1" smtClean="0"/>
              <a:t>aidaväven</a:t>
            </a:r>
            <a:endParaRPr lang="sv-S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3456384" cy="231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7" b="10752"/>
          <a:stretch/>
        </p:blipFill>
        <p:spPr bwMode="auto">
          <a:xfrm>
            <a:off x="4777896" y="4221088"/>
            <a:ext cx="3463266" cy="17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5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mmar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somma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omma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TC101972873[[fn=Sommar]]</Template>
  <TotalTime>230</TotalTime>
  <Words>84</Words>
  <Application>Microsoft Office PowerPoint</Application>
  <PresentationFormat>Bildspel på skärmen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6" baseType="lpstr">
      <vt:lpstr>sommar</vt:lpstr>
      <vt:lpstr>Bundet broderi</vt:lpstr>
      <vt:lpstr>Vad är långstygn</vt:lpstr>
      <vt:lpstr>Vad är petit point?</vt:lpstr>
      <vt:lpstr>Vad är korsstygn?</vt:lpstr>
      <vt:lpstr>Vad är twiststygn?</vt:lpstr>
      <vt:lpstr>Material; stramaljväv</vt:lpstr>
      <vt:lpstr>Så här använder du stramaljväven</vt:lpstr>
      <vt:lpstr>Material; aidaväv</vt:lpstr>
      <vt:lpstr>Så här använder du aidaväven</vt:lpstr>
      <vt:lpstr>Vad kan du använda ditt broderi till?</vt:lpstr>
      <vt:lpstr>Om jag vill rita mönster själv; instruktioner på    slöjdlexikon</vt:lpstr>
      <vt:lpstr>Färdiga mönster</vt:lpstr>
      <vt:lpstr>Brodöser </vt:lpstr>
      <vt:lpstr>Bedömning</vt:lpstr>
      <vt:lpstr>Lycka till!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Gunilla Tufvesson</dc:creator>
  <cp:lastModifiedBy>Tufvesson Gunilla - SFF</cp:lastModifiedBy>
  <cp:revision>24</cp:revision>
  <dcterms:created xsi:type="dcterms:W3CDTF">2011-08-18T14:14:09Z</dcterms:created>
  <dcterms:modified xsi:type="dcterms:W3CDTF">2017-08-18T09:06:15Z</dcterms:modified>
</cp:coreProperties>
</file>