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3" r:id="rId7"/>
    <p:sldId id="262" r:id="rId8"/>
    <p:sldId id="261" r:id="rId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20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Dra bilden till platshållaren eller klicka på ikonen för att lägga till den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60AE89C-3AE9-3B42-ABFF-78A0B63CD366}" type="datetimeFigureOut">
              <a:rPr lang="sv-SE" smtClean="0"/>
              <a:t>2013-01-25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8BDF0B7-DA8B-854B-81ED-8B7FD2C7BF0A}" type="slidenum">
              <a:rPr lang="sv-SE" smtClean="0"/>
              <a:t>‹Nr.›</a:t>
            </a:fld>
            <a:endParaRPr lang="sv-SE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472740"/>
            <a:ext cx="7772400" cy="1470025"/>
          </a:xfrm>
        </p:spPr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Lind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420" y="2179053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0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Trädet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10" y="3128211"/>
            <a:ext cx="4005090" cy="331536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815475" y="1965157"/>
            <a:ext cx="351589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Linden invandrade från Danmark för 7 500 år sedan</a:t>
            </a:r>
            <a:r>
              <a:rPr lang="sv-SE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Den växer naturligt upp till mellersta </a:t>
            </a:r>
            <a:r>
              <a:rPr lang="sv-SE" dirty="0" smtClean="0">
                <a:solidFill>
                  <a:srgbClr val="000000"/>
                </a:solidFill>
              </a:rPr>
              <a:t>Sverige.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Linden blir 25-30 meter hög och kan bli upp till 2 000 år gammal.</a:t>
            </a:r>
          </a:p>
        </p:txBody>
      </p:sp>
    </p:spTree>
    <p:extLst>
      <p:ext uri="{BB962C8B-B14F-4D97-AF65-F5344CB8AC3E}">
        <p14:creationId xmlns:p14="http://schemas.microsoft.com/office/powerpoint/2010/main" val="274593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6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Löven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51" y="3181645"/>
            <a:ext cx="4264749" cy="3154279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842211" y="2094195"/>
            <a:ext cx="31816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Bladen är hjärtformade och taggiga</a:t>
            </a:r>
            <a:r>
              <a:rPr lang="sv-SE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Linden blommar i juli med gulvita väldoftande blommor.</a:t>
            </a:r>
          </a:p>
        </p:txBody>
      </p:sp>
    </p:spTree>
    <p:extLst>
      <p:ext uri="{BB962C8B-B14F-4D97-AF65-F5344CB8AC3E}">
        <p14:creationId xmlns:p14="http://schemas.microsoft.com/office/powerpoint/2010/main" val="28957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Barken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501" y="2213664"/>
            <a:ext cx="2691509" cy="4037263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082843" y="2281989"/>
            <a:ext cx="3756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Barken är brungrå med längsgående </a:t>
            </a:r>
            <a:r>
              <a:rPr lang="sv-SE" dirty="0" smtClean="0">
                <a:solidFill>
                  <a:srgbClr val="000000"/>
                </a:solidFill>
              </a:rPr>
              <a:t>sprickor.</a:t>
            </a:r>
          </a:p>
          <a:p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Innerbarken </a:t>
            </a:r>
            <a:r>
              <a:rPr lang="sv-SE" dirty="0">
                <a:solidFill>
                  <a:srgbClr val="000000"/>
                </a:solidFill>
              </a:rPr>
              <a:t>har ett segt och tunt </a:t>
            </a:r>
            <a:r>
              <a:rPr lang="sv-SE" dirty="0" smtClean="0">
                <a:solidFill>
                  <a:srgbClr val="000000"/>
                </a:solidFill>
              </a:rPr>
              <a:t>bastskikt.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/>
          <a:srcRect l="35048" r="35047"/>
          <a:stretch/>
        </p:blipFill>
        <p:spPr>
          <a:xfrm>
            <a:off x="6240379" y="2001253"/>
            <a:ext cx="2259263" cy="42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0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Veden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05" y="2399631"/>
            <a:ext cx="2566737" cy="3850106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1109579" y="2459789"/>
            <a:ext cx="41041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Veden är ljust gulvit och har en besk lukt</a:t>
            </a:r>
            <a:r>
              <a:rPr lang="sv-SE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Linden har ett lätt och mjukt </a:t>
            </a:r>
            <a:r>
              <a:rPr lang="sv-SE" dirty="0" smtClean="0">
                <a:solidFill>
                  <a:srgbClr val="000000"/>
                </a:solidFill>
              </a:rPr>
              <a:t>virke.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4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Egenskaper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176422" y="2473157"/>
            <a:ext cx="24673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Lätt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Mjukt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err="1" smtClean="0">
                <a:solidFill>
                  <a:srgbClr val="000000"/>
                </a:solidFill>
              </a:rPr>
              <a:t>Rakfibrigt</a:t>
            </a:r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Lätt att klyva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Tåligt mot insekter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05" y="3015828"/>
            <a:ext cx="4313322" cy="204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03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Slöjdföremål förr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655053" y="1954787"/>
            <a:ext cx="3823368" cy="369331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sv-SE" dirty="0" smtClean="0">
                <a:solidFill>
                  <a:srgbClr val="000000"/>
                </a:solidFill>
              </a:rPr>
              <a:t>Av </a:t>
            </a:r>
            <a:r>
              <a:rPr lang="sv-SE" dirty="0" err="1" smtClean="0">
                <a:solidFill>
                  <a:srgbClr val="000000"/>
                </a:solidFill>
              </a:rPr>
              <a:t>basten</a:t>
            </a:r>
            <a:r>
              <a:rPr lang="sv-SE" dirty="0" smtClean="0">
                <a:solidFill>
                  <a:srgbClr val="000000"/>
                </a:solidFill>
              </a:rPr>
              <a:t>: 	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Rep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Mattor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Tömmar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Selar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Skor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Av veden: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Snideri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Skulpturer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Klackar i skor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Sköldar till vikingar</a:t>
            </a: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Proteser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321" y="3620095"/>
            <a:ext cx="2845888" cy="258798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03" y="2060867"/>
            <a:ext cx="3110406" cy="41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3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7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7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7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7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600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600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0000"/>
                </a:solidFill>
              </a:rPr>
              <a:t>Slöjdföremål nu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737397" y="2229088"/>
            <a:ext cx="35006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0000"/>
                </a:solidFill>
              </a:rPr>
              <a:t>Veden används till: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>
                <a:solidFill>
                  <a:srgbClr val="000000"/>
                </a:solidFill>
              </a:rPr>
              <a:t>S</a:t>
            </a:r>
            <a:r>
              <a:rPr lang="sv-SE" dirty="0" smtClean="0">
                <a:solidFill>
                  <a:srgbClr val="000000"/>
                </a:solidFill>
              </a:rPr>
              <a:t>nideri</a:t>
            </a:r>
            <a:r>
              <a:rPr lang="sv-SE" dirty="0">
                <a:solidFill>
                  <a:srgbClr val="000000"/>
                </a:solidFill>
              </a:rPr>
              <a:t>- och </a:t>
            </a:r>
            <a:r>
              <a:rPr lang="sv-SE" dirty="0" smtClean="0">
                <a:solidFill>
                  <a:srgbClr val="000000"/>
                </a:solidFill>
              </a:rPr>
              <a:t>skulpturarbeten 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Emballagelådor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Flygplan</a:t>
            </a:r>
          </a:p>
          <a:p>
            <a:endParaRPr lang="sv-SE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Persienner</a:t>
            </a:r>
          </a:p>
          <a:p>
            <a:pPr marL="285750" indent="-285750">
              <a:buFont typeface="Wingdings" charset="2"/>
              <a:buChar char="Ø"/>
            </a:pPr>
            <a:endParaRPr lang="sv-SE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sv-SE" dirty="0" smtClean="0">
                <a:solidFill>
                  <a:srgbClr val="000000"/>
                </a:solidFill>
              </a:rPr>
              <a:t>Basten används ibland till stolsitsar</a:t>
            </a:r>
          </a:p>
          <a:p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158" y="2098842"/>
            <a:ext cx="3997158" cy="399715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964" y="3074736"/>
            <a:ext cx="4028351" cy="30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3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">
  <a:themeElements>
    <a:clrScheme name="Administrativ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potekare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dministrativ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Administrativ.thmx</Template>
  <TotalTime>68</TotalTime>
  <Words>121</Words>
  <Application>Microsoft Macintosh PowerPoint</Application>
  <PresentationFormat>Bildspel på skärmen (4:3)</PresentationFormat>
  <Paragraphs>65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9" baseType="lpstr">
      <vt:lpstr>Administrativ</vt:lpstr>
      <vt:lpstr>Lind</vt:lpstr>
      <vt:lpstr>Trädet</vt:lpstr>
      <vt:lpstr>Löven</vt:lpstr>
      <vt:lpstr>Barken</vt:lpstr>
      <vt:lpstr>Veden</vt:lpstr>
      <vt:lpstr>Egenskaper</vt:lpstr>
      <vt:lpstr>Slöjdföremål förr</vt:lpstr>
      <vt:lpstr>Slöjdföremål nu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Lind</dc:title>
  <dc:creator>Gunilla Tufvesson</dc:creator>
  <cp:lastModifiedBy>Gunilla Tufvesson</cp:lastModifiedBy>
  <cp:revision>8</cp:revision>
  <dcterms:created xsi:type="dcterms:W3CDTF">2013-01-25T12:40:11Z</dcterms:created>
  <dcterms:modified xsi:type="dcterms:W3CDTF">2013-01-25T13:48:24Z</dcterms:modified>
</cp:coreProperties>
</file>