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2"/>
  </p:notesMasterIdLst>
  <p:sldIdLst>
    <p:sldId id="256" r:id="rId2"/>
    <p:sldId id="257" r:id="rId3"/>
    <p:sldId id="258" r:id="rId4"/>
    <p:sldId id="259" r:id="rId5"/>
    <p:sldId id="260" r:id="rId6"/>
    <p:sldId id="261" r:id="rId7"/>
    <p:sldId id="266" r:id="rId8"/>
    <p:sldId id="262" r:id="rId9"/>
    <p:sldId id="263" r:id="rId10"/>
    <p:sldId id="265" r:id="rId11"/>
  </p:sldIdLst>
  <p:sldSz cx="9144000" cy="6858000" type="screen4x3"/>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9" d="100"/>
          <a:sy n="99" d="100"/>
        </p:scale>
        <p:origin x="-1920"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7666DF-45FD-6D41-8CE4-4C19388ACC84}" type="datetimeFigureOut">
              <a:rPr lang="sv-SE" smtClean="0"/>
              <a:t>2012-09-24</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CD0CCD-27D1-C541-9705-87E217DDAF81}" type="slidenum">
              <a:rPr lang="sv-SE" smtClean="0"/>
              <a:t>‹Nr.›</a:t>
            </a:fld>
            <a:endParaRPr lang="sv-SE"/>
          </a:p>
        </p:txBody>
      </p:sp>
    </p:spTree>
    <p:extLst>
      <p:ext uri="{BB962C8B-B14F-4D97-AF65-F5344CB8AC3E}">
        <p14:creationId xmlns:p14="http://schemas.microsoft.com/office/powerpoint/2010/main" val="32689025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latin typeface="+mn-lt"/>
                <a:ea typeface="+mn-ea"/>
                <a:cs typeface="+mn-cs"/>
              </a:rPr>
              <a:t>Vid kallpressning pressas hela frön eller fröna malda till mjöl långsamt i en oljepress så att inte friktionsvärme uppstår och den olja man då pressar fram har en ljus gul ton och är av </a:t>
            </a:r>
            <a:r>
              <a:rPr lang="sv-SE" sz="1200" kern="1200" dirty="0" err="1" smtClean="0">
                <a:solidFill>
                  <a:schemeClr val="tx1"/>
                </a:solidFill>
                <a:latin typeface="+mn-lt"/>
                <a:ea typeface="+mn-ea"/>
                <a:cs typeface="+mn-cs"/>
              </a:rPr>
              <a:t>matkvalité</a:t>
            </a:r>
            <a:r>
              <a:rPr lang="sv-SE" sz="1200" kern="120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sv-SE" sz="1200" dirty="0" smtClean="0">
                <a:solidFill>
                  <a:prstClr val="black"/>
                </a:solidFill>
                <a:latin typeface="Times-Roman"/>
              </a:rPr>
              <a:t>Vid varmpressning mals fröna till mjöl eller så tar man skalresterna efter kallpressningen och mal dom till ett mjöl som hettas upp med ånga, formas till kakor som pressas en gång till för att få ut resterande mängd olja ur fröet. Denna olja är inte ätbar och måste tvättas/renas innan den går att använda för färgtillverkning eller som linolja för ytbehandling.</a:t>
            </a:r>
            <a:endParaRPr lang="sv-SE" dirty="0"/>
          </a:p>
        </p:txBody>
      </p:sp>
      <p:sp>
        <p:nvSpPr>
          <p:cNvPr id="4" name="Platshållare för bildnummer 3"/>
          <p:cNvSpPr>
            <a:spLocks noGrp="1"/>
          </p:cNvSpPr>
          <p:nvPr>
            <p:ph type="sldNum" sz="quarter" idx="10"/>
          </p:nvPr>
        </p:nvSpPr>
        <p:spPr/>
        <p:txBody>
          <a:bodyPr/>
          <a:lstStyle/>
          <a:p>
            <a:fld id="{DACD0CCD-27D1-C541-9705-87E217DDAF81}" type="slidenum">
              <a:rPr lang="sv-SE" smtClean="0"/>
              <a:t>6</a:t>
            </a:fld>
            <a:endParaRPr lang="sv-SE"/>
          </a:p>
        </p:txBody>
      </p:sp>
    </p:spTree>
    <p:extLst>
      <p:ext uri="{BB962C8B-B14F-4D97-AF65-F5344CB8AC3E}">
        <p14:creationId xmlns:p14="http://schemas.microsoft.com/office/powerpoint/2010/main" val="1497055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pic>
        <p:nvPicPr>
          <p:cNvPr id="7" name="Picture 6" descr="overlayTitle.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779463" y="1597025"/>
            <a:ext cx="7583488" cy="1679575"/>
          </a:xfrm>
        </p:spPr>
        <p:txBody>
          <a:bodyPr anchor="b" anchorCtr="0"/>
          <a:lstStyle>
            <a:lvl1pPr>
              <a:defRPr sz="5400"/>
            </a:lvl1pPr>
          </a:lstStyle>
          <a:p>
            <a:r>
              <a:rPr lang="sv-SE" smtClean="0"/>
              <a:t>Klicka här för att ändra format</a:t>
            </a:r>
            <a:endParaRPr lang="en-US" dirty="0"/>
          </a:p>
        </p:txBody>
      </p:sp>
      <p:sp>
        <p:nvSpPr>
          <p:cNvPr id="3" name="Subtitle 2"/>
          <p:cNvSpPr>
            <a:spLocks noGrp="1"/>
          </p:cNvSpPr>
          <p:nvPr>
            <p:ph type="subTitle" idx="1"/>
          </p:nvPr>
        </p:nvSpPr>
        <p:spPr>
          <a:xfrm>
            <a:off x="779463" y="3276600"/>
            <a:ext cx="7583487" cy="1752600"/>
          </a:xfrm>
        </p:spPr>
        <p:txBody>
          <a:bodyPr/>
          <a:lstStyle>
            <a:lvl1pPr marL="0" indent="0" algn="ctr">
              <a:lnSpc>
                <a:spcPct val="110000"/>
              </a:lnSpc>
              <a:spcBef>
                <a:spcPts val="600"/>
              </a:spcBef>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en-US" dirty="0"/>
          </a:p>
        </p:txBody>
      </p:sp>
      <p:sp>
        <p:nvSpPr>
          <p:cNvPr id="4" name="Date Placeholder 3"/>
          <p:cNvSpPr>
            <a:spLocks noGrp="1"/>
          </p:cNvSpPr>
          <p:nvPr>
            <p:ph type="dt" sz="half" idx="10"/>
          </p:nvPr>
        </p:nvSpPr>
        <p:spPr/>
        <p:txBody>
          <a:bodyPr/>
          <a:lstStyle/>
          <a:p>
            <a:fld id="{B9FB6519-B589-5D44-86EB-E9E3CB33C88A}" type="datetimeFigureOut">
              <a:rPr lang="sv-SE" smtClean="0"/>
              <a:t>2012-09-24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A5CFF8A-9DC8-4247-B4EA-F2B9A7333363}" type="slidenum">
              <a:rPr lang="sv-SE" smtClean="0"/>
              <a:t>‹Nr.›</a:t>
            </a:fld>
            <a:endParaRPr lang="sv-S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Bild med bildtext">
    <p:spTree>
      <p:nvGrpSpPr>
        <p:cNvPr id="1" name=""/>
        <p:cNvGrpSpPr/>
        <p:nvPr/>
      </p:nvGrpSpPr>
      <p:grpSpPr>
        <a:xfrm>
          <a:off x="0" y="0"/>
          <a:ext cx="0" cy="0"/>
          <a:chOff x="0" y="0"/>
          <a:chExt cx="0" cy="0"/>
        </a:xfrm>
      </p:grpSpPr>
      <p:pic>
        <p:nvPicPr>
          <p:cNvPr id="10" name="Picture 9" descr="overlayBlank.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966787" y="838200"/>
            <a:ext cx="3474720" cy="1619250"/>
          </a:xfrm>
        </p:spPr>
        <p:txBody>
          <a:bodyPr vert="horz" lIns="91440" tIns="45720" rIns="91440" bIns="45720" rtlCol="0" anchor="b">
            <a:noAutofit/>
          </a:bodyPr>
          <a:lstStyle>
            <a:lvl1pPr algn="ctr" defTabSz="914400" rtl="0" eaLnBrk="1" latinLnBrk="0" hangingPunct="1">
              <a:lnSpc>
                <a:spcPct val="95000"/>
              </a:lnSpc>
              <a:spcBef>
                <a:spcPct val="0"/>
              </a:spcBef>
              <a:buNone/>
              <a:defRPr lang="en-US" sz="3000" b="1" kern="1200" dirty="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sv-SE" smtClean="0"/>
              <a:t>Klicka här för att ändra format</a:t>
            </a:r>
            <a:endParaRPr lang="en-US" dirty="0"/>
          </a:p>
        </p:txBody>
      </p:sp>
      <p:sp>
        <p:nvSpPr>
          <p:cNvPr id="3" name="Picture Placeholder 2"/>
          <p:cNvSpPr>
            <a:spLocks noGrp="1"/>
          </p:cNvSpPr>
          <p:nvPr>
            <p:ph type="pic" idx="1"/>
          </p:nvPr>
        </p:nvSpPr>
        <p:spPr>
          <a:xfrm>
            <a:off x="4727892" y="838200"/>
            <a:ext cx="3474720" cy="4572000"/>
          </a:xfrm>
          <a:prstGeom prst="roundRect">
            <a:avLst>
              <a:gd name="adj" fmla="val 10888"/>
            </a:avLst>
          </a:prstGeom>
          <a:solidFill>
            <a:schemeClr val="bg1">
              <a:lumMod val="75000"/>
            </a:schemeClr>
          </a:solidFill>
          <a:effectLst>
            <a:reflection blurRad="6350" stA="20000" endA="300" endPos="25500" dist="50800" dir="5400000" sy="-100000" algn="bl" rotWithShape="0"/>
          </a:effectLst>
        </p:spPr>
        <p:txBody>
          <a:bodyPr>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Dra bilden till platshållaren eller klicka på ikonen för att lägga till den</a:t>
            </a:r>
            <a:endParaRPr lang="en-US"/>
          </a:p>
        </p:txBody>
      </p:sp>
      <p:sp>
        <p:nvSpPr>
          <p:cNvPr id="4" name="Text Placeholder 3"/>
          <p:cNvSpPr>
            <a:spLocks noGrp="1"/>
          </p:cNvSpPr>
          <p:nvPr>
            <p:ph type="body" sz="half" idx="2"/>
          </p:nvPr>
        </p:nvSpPr>
        <p:spPr>
          <a:xfrm>
            <a:off x="966787" y="2474258"/>
            <a:ext cx="3474720" cy="2743200"/>
          </a:xfrm>
        </p:spPr>
        <p:txBody>
          <a:bodyPr vert="horz" lIns="91440" tIns="45720" rIns="91440" bIns="45720" rtlCol="0">
            <a:normAutofit/>
          </a:bodyPr>
          <a:lstStyle>
            <a:lvl1pPr marL="0" indent="0" algn="ctr">
              <a:lnSpc>
                <a:spcPct val="110000"/>
              </a:lnSpc>
              <a:spcBef>
                <a:spcPts val="600"/>
              </a:spcBef>
              <a:buNone/>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spcAft>
                <a:spcPts val="0"/>
              </a:spcAft>
              <a:buSzPct val="90000"/>
              <a:buFont typeface="Wingdings" pitchFamily="2" charset="2"/>
              <a:buNone/>
            </a:pPr>
            <a:r>
              <a:rPr lang="sv-SE" smtClean="0"/>
              <a:t>Klicka här för att ändra format på bakgrundstexten</a:t>
            </a:r>
          </a:p>
        </p:txBody>
      </p:sp>
      <p:sp>
        <p:nvSpPr>
          <p:cNvPr id="5" name="Date Placeholder 4"/>
          <p:cNvSpPr>
            <a:spLocks noGrp="1"/>
          </p:cNvSpPr>
          <p:nvPr>
            <p:ph type="dt" sz="half" idx="10"/>
          </p:nvPr>
        </p:nvSpPr>
        <p:spPr/>
        <p:txBody>
          <a:bodyPr/>
          <a:lstStyle/>
          <a:p>
            <a:fld id="{B9FB6519-B589-5D44-86EB-E9E3CB33C88A}" type="datetimeFigureOut">
              <a:rPr lang="sv-SE" smtClean="0"/>
              <a:t>2012-09-24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CA5CFF8A-9DC8-4247-B4EA-F2B9A7333363}" type="slidenum">
              <a:rPr lang="sv-SE" smtClean="0"/>
              <a:t>‹Nr.›</a:t>
            </a:fld>
            <a:endParaRPr lang="sv-S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ild med bildtext, alt.">
    <p:spTree>
      <p:nvGrpSpPr>
        <p:cNvPr id="1" name=""/>
        <p:cNvGrpSpPr/>
        <p:nvPr/>
      </p:nvGrpSpPr>
      <p:grpSpPr>
        <a:xfrm>
          <a:off x="0" y="0"/>
          <a:ext cx="0" cy="0"/>
          <a:chOff x="0" y="0"/>
          <a:chExt cx="0" cy="0"/>
        </a:xfrm>
      </p:grpSpPr>
      <p:sp>
        <p:nvSpPr>
          <p:cNvPr id="2" name="Title 1"/>
          <p:cNvSpPr>
            <a:spLocks noGrp="1"/>
          </p:cNvSpPr>
          <p:nvPr>
            <p:ph type="title"/>
          </p:nvPr>
        </p:nvSpPr>
        <p:spPr>
          <a:xfrm>
            <a:off x="779463" y="89647"/>
            <a:ext cx="7583488" cy="1143000"/>
          </a:xfrm>
        </p:spPr>
        <p:txBody>
          <a:bodyPr/>
          <a:lstStyle/>
          <a:p>
            <a:r>
              <a:rPr lang="sv-SE" smtClean="0"/>
              <a:t>Klicka här för att ändra format</a:t>
            </a:r>
            <a:endParaRPr lang="en-US" dirty="0"/>
          </a:p>
        </p:txBody>
      </p:sp>
      <p:sp>
        <p:nvSpPr>
          <p:cNvPr id="4" name="Date Placeholder 3"/>
          <p:cNvSpPr>
            <a:spLocks noGrp="1"/>
          </p:cNvSpPr>
          <p:nvPr>
            <p:ph type="dt" sz="half" idx="10"/>
          </p:nvPr>
        </p:nvSpPr>
        <p:spPr/>
        <p:txBody>
          <a:bodyPr/>
          <a:lstStyle/>
          <a:p>
            <a:fld id="{B9FB6519-B589-5D44-86EB-E9E3CB33C88A}" type="datetimeFigureOut">
              <a:rPr lang="sv-SE" smtClean="0"/>
              <a:t>2012-09-24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A5CFF8A-9DC8-4247-B4EA-F2B9A7333363}" type="slidenum">
              <a:rPr lang="sv-SE" smtClean="0"/>
              <a:t>‹Nr.›</a:t>
            </a:fld>
            <a:endParaRPr lang="sv-SE"/>
          </a:p>
        </p:txBody>
      </p:sp>
      <p:sp>
        <p:nvSpPr>
          <p:cNvPr id="8" name="Text Placeholder 3"/>
          <p:cNvSpPr>
            <a:spLocks noGrp="1"/>
          </p:cNvSpPr>
          <p:nvPr>
            <p:ph type="body" sz="half" idx="2"/>
          </p:nvPr>
        </p:nvSpPr>
        <p:spPr>
          <a:xfrm>
            <a:off x="779463" y="1371600"/>
            <a:ext cx="7583488" cy="1371600"/>
          </a:xfrm>
        </p:spPr>
        <p:txBody>
          <a:bodyPr vert="horz" lIns="91440" tIns="45720" rIns="91440" bIns="45720" rtlCol="0">
            <a:normAutofit/>
          </a:bodyPr>
          <a:lstStyle>
            <a:lvl1pPr marL="0" indent="0" algn="ctr">
              <a:lnSpc>
                <a:spcPct val="110000"/>
              </a:lnSpc>
              <a:spcBef>
                <a:spcPts val="600"/>
              </a:spcBef>
              <a:buNone/>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spcAft>
                <a:spcPts val="0"/>
              </a:spcAft>
              <a:buSzPct val="90000"/>
              <a:buFont typeface="Wingdings" pitchFamily="2" charset="2"/>
              <a:buNone/>
            </a:pPr>
            <a:r>
              <a:rPr lang="sv-SE" smtClean="0"/>
              <a:t>Klicka här för att ändra format på bakgrundstexten</a:t>
            </a:r>
          </a:p>
        </p:txBody>
      </p:sp>
      <p:sp>
        <p:nvSpPr>
          <p:cNvPr id="9" name="Picture Placeholder 2"/>
          <p:cNvSpPr>
            <a:spLocks noGrp="1"/>
          </p:cNvSpPr>
          <p:nvPr>
            <p:ph type="pic" idx="1"/>
          </p:nvPr>
        </p:nvSpPr>
        <p:spPr>
          <a:xfrm>
            <a:off x="2514600" y="2743200"/>
            <a:ext cx="4114800" cy="2819400"/>
          </a:xfrm>
          <a:prstGeom prst="roundRect">
            <a:avLst>
              <a:gd name="adj" fmla="val 10888"/>
            </a:avLst>
          </a:prstGeom>
          <a:solidFill>
            <a:schemeClr val="bg1">
              <a:lumMod val="75000"/>
            </a:schemeClr>
          </a:solidFill>
          <a:effectLst>
            <a:reflection blurRad="6350" stA="20000" endA="300" endPos="38500" dist="50800" dir="5400000" sy="-100000" algn="bl" rotWithShape="0"/>
          </a:effectLst>
        </p:spPr>
        <p:txBody>
          <a:bodyPr>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Dra bilden till platshållaren eller klicka på ikonen för att lägga till den</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a:p>
        </p:txBody>
      </p:sp>
      <p:sp>
        <p:nvSpPr>
          <p:cNvPr id="3" name="Vertical Text Placeholder 2"/>
          <p:cNvSpPr>
            <a:spLocks noGrp="1"/>
          </p:cNvSpPr>
          <p:nvPr>
            <p:ph type="body" orient="vert" idx="1"/>
          </p:nvPr>
        </p:nvSpPr>
        <p:spPr/>
        <p:txBody>
          <a:bodyPr vert="eaVert"/>
          <a:lstStyle>
            <a:lvl1pPr marL="365760" indent="-365760">
              <a:defRPr/>
            </a:lvl1pPr>
            <a:lvl2pPr marL="731520" indent="-365760">
              <a:defRPr/>
            </a:lvl2pPr>
            <a:lvl3pPr marL="1097280" indent="-365760">
              <a:defRPr/>
            </a:lvl3pPr>
            <a:lvl4pPr marL="1463040" indent="-365760">
              <a:defRPr/>
            </a:lvl4pPr>
            <a:lvl5pPr marL="1828800" indent="-365760">
              <a:defRPr/>
            </a:lvl5pPr>
            <a:lvl6pPr marL="2194560" indent="-365760">
              <a:defRPr/>
            </a:lvl6pPr>
            <a:lvl7pPr marL="2560320" indent="-365760">
              <a:defRPr/>
            </a:lvl7pPr>
            <a:lvl8pPr marL="2926080" indent="-365760">
              <a:defRPr/>
            </a:lvl8pPr>
            <a:lvl9pPr marL="3291840" indent="-365760">
              <a:defRPr/>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fld id="{B9FB6519-B589-5D44-86EB-E9E3CB33C88A}" type="datetimeFigureOut">
              <a:rPr lang="sv-SE" smtClean="0"/>
              <a:t>2012-09-24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A5CFF8A-9DC8-4247-B4EA-F2B9A7333363}" type="slidenum">
              <a:rPr lang="sv-SE" smtClean="0"/>
              <a:t>‹Nr.›</a:t>
            </a:fld>
            <a:endParaRPr lang="sv-S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Lodrät rubrik och text">
    <p:spTree>
      <p:nvGrpSpPr>
        <p:cNvPr id="1" name=""/>
        <p:cNvGrpSpPr/>
        <p:nvPr/>
      </p:nvGrpSpPr>
      <p:grpSpPr>
        <a:xfrm>
          <a:off x="0" y="0"/>
          <a:ext cx="0" cy="0"/>
          <a:chOff x="0" y="0"/>
          <a:chExt cx="0" cy="0"/>
        </a:xfrm>
      </p:grpSpPr>
      <p:pic>
        <p:nvPicPr>
          <p:cNvPr id="7" name="Picture 6" descr="overlayVertical.png"/>
          <p:cNvPicPr>
            <a:picLocks noChangeAspect="1"/>
          </p:cNvPicPr>
          <p:nvPr/>
        </p:nvPicPr>
        <p:blipFill>
          <a:blip r:embed="rId2"/>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7239000" y="838200"/>
            <a:ext cx="1676400" cy="5053013"/>
          </a:xfrm>
        </p:spPr>
        <p:txBody>
          <a:bodyPr vert="eaVert"/>
          <a:lstStyle>
            <a:lvl1pPr>
              <a:defRPr sz="3600"/>
            </a:lvl1pPr>
          </a:lstStyle>
          <a:p>
            <a:r>
              <a:rPr lang="sv-SE" smtClean="0"/>
              <a:t>Klicka här för att ändra format</a:t>
            </a:r>
            <a:endParaRPr lang="en-US" dirty="0"/>
          </a:p>
        </p:txBody>
      </p:sp>
      <p:sp>
        <p:nvSpPr>
          <p:cNvPr id="3" name="Vertical Text Placeholder 2"/>
          <p:cNvSpPr>
            <a:spLocks noGrp="1"/>
          </p:cNvSpPr>
          <p:nvPr>
            <p:ph type="body" orient="vert" idx="1"/>
          </p:nvPr>
        </p:nvSpPr>
        <p:spPr>
          <a:xfrm>
            <a:off x="779462" y="838200"/>
            <a:ext cx="6019800" cy="5053013"/>
          </a:xfrm>
        </p:spPr>
        <p:txBody>
          <a:bodyPr vert="eaVert"/>
          <a:lstStyle>
            <a:lvl5pPr>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fld id="{B9FB6519-B589-5D44-86EB-E9E3CB33C88A}" type="datetimeFigureOut">
              <a:rPr lang="sv-SE" smtClean="0"/>
              <a:t>2012-09-24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A5CFF8A-9DC8-4247-B4EA-F2B9A7333363}" type="slidenum">
              <a:rPr lang="sv-SE" smtClean="0"/>
              <a:t>‹Nr.›</a:t>
            </a:fld>
            <a:endParaRPr lang="sv-S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a:p>
        </p:txBody>
      </p:sp>
      <p:sp>
        <p:nvSpPr>
          <p:cNvPr id="3" name="Content Placeholder 2"/>
          <p:cNvSpPr>
            <a:spLocks noGrp="1"/>
          </p:cNvSpPr>
          <p:nvPr>
            <p:ph idx="1"/>
          </p:nvPr>
        </p:nvSpPr>
        <p:spPr/>
        <p:txBody>
          <a:bodyPr/>
          <a:lstStyle>
            <a:lvl5pPr>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fld id="{B9FB6519-B589-5D44-86EB-E9E3CB33C88A}" type="datetimeFigureOut">
              <a:rPr lang="sv-SE" smtClean="0"/>
              <a:t>2012-09-24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A5CFF8A-9DC8-4247-B4EA-F2B9A7333363}" type="slidenum">
              <a:rPr lang="sv-SE" smtClean="0"/>
              <a:t>‹Nr.›</a:t>
            </a:fld>
            <a:endParaRPr lang="sv-S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picTx" preserve="1">
  <p:cSld name="Rubrikbild med bildobjekt">
    <p:spTree>
      <p:nvGrpSpPr>
        <p:cNvPr id="1" name=""/>
        <p:cNvGrpSpPr/>
        <p:nvPr/>
      </p:nvGrpSpPr>
      <p:grpSpPr>
        <a:xfrm>
          <a:off x="0" y="0"/>
          <a:ext cx="0" cy="0"/>
          <a:chOff x="0" y="0"/>
          <a:chExt cx="0" cy="0"/>
        </a:xfrm>
      </p:grpSpPr>
      <p:pic>
        <p:nvPicPr>
          <p:cNvPr id="9" name="Picture 8" descr="overlayText.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81812" y="3254188"/>
            <a:ext cx="7580376" cy="1685365"/>
          </a:xfrm>
        </p:spPr>
        <p:txBody>
          <a:bodyPr vert="horz" lIns="91440" tIns="45720" rIns="91440" bIns="45720" rtlCol="0" anchor="b" anchorCtr="0">
            <a:noAutofit/>
          </a:bodyPr>
          <a:lstStyle>
            <a:lvl1pPr algn="ctr" defTabSz="914400" rtl="0" eaLnBrk="1" latinLnBrk="0" hangingPunct="1">
              <a:lnSpc>
                <a:spcPct val="95000"/>
              </a:lnSpc>
              <a:spcBef>
                <a:spcPct val="0"/>
              </a:spcBef>
              <a:buNone/>
              <a:defRPr lang="en-US" sz="5400" b="1" kern="120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sv-SE" smtClean="0"/>
              <a:t>Klicka här för att ändra format</a:t>
            </a:r>
            <a:endParaRPr lang="en-US" dirty="0"/>
          </a:p>
        </p:txBody>
      </p:sp>
      <p:sp>
        <p:nvSpPr>
          <p:cNvPr id="3" name="Picture Placeholder 2"/>
          <p:cNvSpPr>
            <a:spLocks noGrp="1"/>
          </p:cNvSpPr>
          <p:nvPr>
            <p:ph type="pic" idx="1"/>
          </p:nvPr>
        </p:nvSpPr>
        <p:spPr>
          <a:xfrm>
            <a:off x="2514600" y="457200"/>
            <a:ext cx="4114800" cy="2743200"/>
          </a:xfrm>
          <a:prstGeom prst="roundRect">
            <a:avLst>
              <a:gd name="adj" fmla="val 10888"/>
            </a:avLst>
          </a:prstGeom>
          <a:solidFill>
            <a:schemeClr val="bg1">
              <a:lumMod val="75000"/>
            </a:schemeClr>
          </a:solidFill>
          <a:effectLst>
            <a:reflection blurRad="6350" stA="20000" endA="300" endPos="38500" dist="50800" dir="5400000" sy="-100000" algn="bl" rotWithShape="0"/>
          </a:effectLst>
        </p:spPr>
        <p:txBody>
          <a:bodyPr>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Dra bilden till platshållaren eller klicka på ikonen för att lägga till den</a:t>
            </a:r>
            <a:endParaRPr lang="en-US"/>
          </a:p>
        </p:txBody>
      </p:sp>
      <p:sp>
        <p:nvSpPr>
          <p:cNvPr id="4" name="Text Placeholder 3"/>
          <p:cNvSpPr>
            <a:spLocks noGrp="1"/>
          </p:cNvSpPr>
          <p:nvPr>
            <p:ph type="body" sz="half" idx="2"/>
          </p:nvPr>
        </p:nvSpPr>
        <p:spPr>
          <a:xfrm>
            <a:off x="781812" y="4953000"/>
            <a:ext cx="7580376" cy="914400"/>
          </a:xfrm>
        </p:spPr>
        <p:txBody>
          <a:bodyPr>
            <a:normAutofit/>
          </a:bodyPr>
          <a:lstStyle>
            <a:lvl1pPr marL="0" indent="0" algn="ctr">
              <a:spcBef>
                <a:spcPts val="300"/>
              </a:spcBef>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Date Placeholder 4"/>
          <p:cNvSpPr>
            <a:spLocks noGrp="1"/>
          </p:cNvSpPr>
          <p:nvPr>
            <p:ph type="dt" sz="half" idx="10"/>
          </p:nvPr>
        </p:nvSpPr>
        <p:spPr/>
        <p:txBody>
          <a:bodyPr/>
          <a:lstStyle/>
          <a:p>
            <a:fld id="{B9FB6519-B589-5D44-86EB-E9E3CB33C88A}" type="datetimeFigureOut">
              <a:rPr lang="sv-SE" smtClean="0"/>
              <a:t>2012-09-24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CA5CFF8A-9DC8-4247-B4EA-F2B9A7333363}" type="slidenum">
              <a:rPr lang="sv-SE" smtClean="0"/>
              <a:t>‹Nr.›</a:t>
            </a:fld>
            <a:endParaRPr lang="sv-S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Avsnittsrubrik">
    <p:spTree>
      <p:nvGrpSpPr>
        <p:cNvPr id="1" name=""/>
        <p:cNvGrpSpPr/>
        <p:nvPr/>
      </p:nvGrpSpPr>
      <p:grpSpPr>
        <a:xfrm>
          <a:off x="0" y="0"/>
          <a:ext cx="0" cy="0"/>
          <a:chOff x="0" y="0"/>
          <a:chExt cx="0" cy="0"/>
        </a:xfrm>
      </p:grpSpPr>
      <p:pic>
        <p:nvPicPr>
          <p:cNvPr id="7" name="Picture 6" descr="overlayBlank.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806450" y="1627188"/>
            <a:ext cx="7580376" cy="1682496"/>
          </a:xfrm>
        </p:spPr>
        <p:txBody>
          <a:bodyPr vert="horz" lIns="91440" tIns="45720" rIns="91440" bIns="45720" rtlCol="0" anchor="b" anchorCtr="0">
            <a:noAutofit/>
          </a:bodyPr>
          <a:lstStyle>
            <a:lvl1pPr algn="ctr" defTabSz="914400" rtl="0" eaLnBrk="1" latinLnBrk="0" hangingPunct="1">
              <a:lnSpc>
                <a:spcPct val="95000"/>
              </a:lnSpc>
              <a:spcBef>
                <a:spcPct val="0"/>
              </a:spcBef>
              <a:buNone/>
              <a:defRPr lang="en-US" sz="4400" b="1" kern="1200" dirty="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sv-SE" smtClean="0"/>
              <a:t>Klicka här för att ändra format</a:t>
            </a:r>
            <a:endParaRPr lang="en-US" dirty="0"/>
          </a:p>
        </p:txBody>
      </p:sp>
      <p:sp>
        <p:nvSpPr>
          <p:cNvPr id="3" name="Text Placeholder 2"/>
          <p:cNvSpPr>
            <a:spLocks noGrp="1"/>
          </p:cNvSpPr>
          <p:nvPr>
            <p:ph type="body" idx="1"/>
          </p:nvPr>
        </p:nvSpPr>
        <p:spPr>
          <a:xfrm>
            <a:off x="806450" y="3309411"/>
            <a:ext cx="7580376" cy="1755648"/>
          </a:xfrm>
        </p:spPr>
        <p:txBody>
          <a:bodyPr vert="horz" lIns="91440" tIns="45720" rIns="91440" bIns="45720" rtlCol="0">
            <a:normAutofit/>
          </a:bodyPr>
          <a:lstStyle>
            <a:lvl1pPr marL="0" indent="0" algn="ctr" defTabSz="914400" rtl="0" eaLnBrk="1" latinLnBrk="0" hangingPunct="1">
              <a:lnSpc>
                <a:spcPct val="110000"/>
              </a:lnSpc>
              <a:spcBef>
                <a:spcPts val="600"/>
              </a:spcBef>
              <a:spcAft>
                <a:spcPts val="0"/>
              </a:spcAft>
              <a:buSzPct val="90000"/>
              <a:buFont typeface="Wingdings" pitchFamily="2" charset="2"/>
              <a:buNone/>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Date Placeholder 3"/>
          <p:cNvSpPr>
            <a:spLocks noGrp="1"/>
          </p:cNvSpPr>
          <p:nvPr>
            <p:ph type="dt" sz="half" idx="10"/>
          </p:nvPr>
        </p:nvSpPr>
        <p:spPr/>
        <p:txBody>
          <a:bodyPr/>
          <a:lstStyle/>
          <a:p>
            <a:fld id="{B9FB6519-B589-5D44-86EB-E9E3CB33C88A}" type="datetimeFigureOut">
              <a:rPr lang="sv-SE" smtClean="0"/>
              <a:t>2012-09-24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A5CFF8A-9DC8-4247-B4EA-F2B9A7333363}" type="slidenum">
              <a:rPr lang="sv-SE" smtClean="0"/>
              <a:t>‹Nr.›</a:t>
            </a:fld>
            <a:endParaRPr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a:p>
        </p:txBody>
      </p:sp>
      <p:sp>
        <p:nvSpPr>
          <p:cNvPr id="3" name="Content Placeholder 2"/>
          <p:cNvSpPr>
            <a:spLocks noGrp="1"/>
          </p:cNvSpPr>
          <p:nvPr>
            <p:ph sz="half" idx="1"/>
          </p:nvPr>
        </p:nvSpPr>
        <p:spPr>
          <a:xfrm>
            <a:off x="966788" y="1600200"/>
            <a:ext cx="3529584" cy="4288536"/>
          </a:xfrm>
        </p:spPr>
        <p:txBody>
          <a:bodyPr>
            <a:normAutofit/>
          </a:bodyPr>
          <a:lstStyle>
            <a:lvl1pPr marL="231775" indent="-231775">
              <a:defRPr sz="1800"/>
            </a:lvl1pPr>
            <a:lvl2pPr marL="457200" indent="-231775">
              <a:defRPr sz="1800"/>
            </a:lvl2pPr>
            <a:lvl3pPr marL="688975" indent="-231775">
              <a:defRPr sz="1800"/>
            </a:lvl3pPr>
            <a:lvl4pPr marL="914400" indent="-231775">
              <a:defRPr sz="1800"/>
            </a:lvl4pPr>
            <a:lvl5pPr marL="1146175" indent="-231775">
              <a:defRPr sz="1800"/>
            </a:lvl5pPr>
            <a:lvl6pPr marL="1371600" indent="-231775">
              <a:defRPr sz="1800"/>
            </a:lvl6pPr>
            <a:lvl7pPr marL="1603375" indent="-231775">
              <a:defRPr sz="1800"/>
            </a:lvl7pPr>
            <a:lvl8pPr marL="1828800" indent="-231775">
              <a:defRPr sz="1800"/>
            </a:lvl8pPr>
            <a:lvl9pPr marL="2060575" indent="-231775">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smtClean="0"/>
          </a:p>
        </p:txBody>
      </p:sp>
      <p:sp>
        <p:nvSpPr>
          <p:cNvPr id="4" name="Content Placeholder 3"/>
          <p:cNvSpPr>
            <a:spLocks noGrp="1"/>
          </p:cNvSpPr>
          <p:nvPr>
            <p:ph sz="half" idx="2"/>
          </p:nvPr>
        </p:nvSpPr>
        <p:spPr>
          <a:xfrm>
            <a:off x="4648200" y="1600200"/>
            <a:ext cx="3529584" cy="4288536"/>
          </a:xfrm>
        </p:spPr>
        <p:txBody>
          <a:bodyPr>
            <a:normAutofit/>
          </a:bodyPr>
          <a:lstStyle>
            <a:lvl1pPr marL="231775" indent="-231775">
              <a:defRPr sz="1800"/>
            </a:lvl1pPr>
            <a:lvl2pPr marL="457200" indent="-231775">
              <a:defRPr sz="1800"/>
            </a:lvl2pPr>
            <a:lvl3pPr marL="688975" indent="-231775">
              <a:defRPr sz="1800"/>
            </a:lvl3pPr>
            <a:lvl4pPr marL="914400" indent="-231775">
              <a:defRPr sz="1800"/>
            </a:lvl4pPr>
            <a:lvl5pPr marL="1146175" indent="-231775">
              <a:defRPr sz="1800"/>
            </a:lvl5pPr>
            <a:lvl6pPr marL="1371600" indent="-231775">
              <a:defRPr sz="1800"/>
            </a:lvl6pPr>
            <a:lvl7pPr marL="1603375" indent="-231775">
              <a:defRPr sz="1800"/>
            </a:lvl7pPr>
            <a:lvl8pPr marL="1828800" indent="-231775">
              <a:defRPr sz="1800"/>
            </a:lvl8pPr>
            <a:lvl9pPr marL="2060575" indent="-231775">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Date Placeholder 4"/>
          <p:cNvSpPr>
            <a:spLocks noGrp="1"/>
          </p:cNvSpPr>
          <p:nvPr>
            <p:ph type="dt" sz="half" idx="10"/>
          </p:nvPr>
        </p:nvSpPr>
        <p:spPr/>
        <p:txBody>
          <a:bodyPr/>
          <a:lstStyle/>
          <a:p>
            <a:fld id="{B9FB6519-B589-5D44-86EB-E9E3CB33C88A}" type="datetimeFigureOut">
              <a:rPr lang="sv-SE" smtClean="0"/>
              <a:t>2012-09-24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CA5CFF8A-9DC8-4247-B4EA-F2B9A7333363}" type="slidenum">
              <a:rPr lang="sv-SE" smtClean="0"/>
              <a:t>‹Nr.›</a:t>
            </a:fld>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Klicka här för att ändra format</a:t>
            </a:r>
            <a:endParaRPr lang="en-US"/>
          </a:p>
        </p:txBody>
      </p:sp>
      <p:sp>
        <p:nvSpPr>
          <p:cNvPr id="3" name="Text Placeholder 2"/>
          <p:cNvSpPr>
            <a:spLocks noGrp="1"/>
          </p:cNvSpPr>
          <p:nvPr>
            <p:ph type="body" idx="1"/>
          </p:nvPr>
        </p:nvSpPr>
        <p:spPr>
          <a:xfrm>
            <a:off x="966216" y="1272988"/>
            <a:ext cx="3529584" cy="879475"/>
          </a:xfrm>
        </p:spPr>
        <p:txBody>
          <a:bodyPr anchor="b" anchorCtr="0">
            <a:noAutofit/>
          </a:bodyPr>
          <a:lstStyle>
            <a:lvl1pPr marL="0" indent="0" algn="ctr">
              <a:spcBef>
                <a:spcPts val="0"/>
              </a:spcBef>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Content Placeholder 3"/>
          <p:cNvSpPr>
            <a:spLocks noGrp="1"/>
          </p:cNvSpPr>
          <p:nvPr>
            <p:ph sz="half" idx="2"/>
          </p:nvPr>
        </p:nvSpPr>
        <p:spPr>
          <a:xfrm>
            <a:off x="966216" y="2174875"/>
            <a:ext cx="3529584" cy="3716338"/>
          </a:xfrm>
        </p:spPr>
        <p:txBody>
          <a:bodyPr>
            <a:normAutofit/>
          </a:bodyPr>
          <a:lstStyle>
            <a:lvl1pPr marL="231775" indent="-231775">
              <a:defRPr sz="1800"/>
            </a:lvl1pPr>
            <a:lvl2pPr marL="457200" indent="-231775">
              <a:defRPr sz="1800"/>
            </a:lvl2pPr>
            <a:lvl3pPr marL="688975" indent="-231775">
              <a:defRPr sz="1800"/>
            </a:lvl3pPr>
            <a:lvl4pPr marL="914400" indent="-231775">
              <a:defRPr sz="1800"/>
            </a:lvl4pPr>
            <a:lvl5pPr marL="1146175" indent="-231775">
              <a:defRPr sz="1800"/>
            </a:lvl5pPr>
            <a:lvl6pPr marL="1371600" indent="-231775">
              <a:tabLst/>
              <a:defRPr sz="1800"/>
            </a:lvl6pPr>
            <a:lvl7pPr marL="1603375" indent="-231775">
              <a:tabLst/>
              <a:defRPr sz="1800"/>
            </a:lvl7pPr>
            <a:lvl8pPr marL="1828800" indent="-231775">
              <a:tabLst/>
              <a:defRPr sz="1800"/>
            </a:lvl8pPr>
            <a:lvl9pPr marL="2060575" indent="-231775">
              <a:tabLst/>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Text Placeholder 4"/>
          <p:cNvSpPr>
            <a:spLocks noGrp="1"/>
          </p:cNvSpPr>
          <p:nvPr>
            <p:ph type="body" sz="quarter" idx="3"/>
          </p:nvPr>
        </p:nvSpPr>
        <p:spPr>
          <a:xfrm>
            <a:off x="4645025" y="1272988"/>
            <a:ext cx="3529584" cy="879475"/>
          </a:xfrm>
        </p:spPr>
        <p:txBody>
          <a:bodyPr anchor="b" anchorCtr="0">
            <a:noAutofit/>
          </a:bodyPr>
          <a:lstStyle>
            <a:lvl1pPr marL="0" indent="0" algn="ctr">
              <a:spcBef>
                <a:spcPts val="0"/>
              </a:spcBef>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Content Placeholder 5"/>
          <p:cNvSpPr>
            <a:spLocks noGrp="1"/>
          </p:cNvSpPr>
          <p:nvPr>
            <p:ph sz="quarter" idx="4"/>
          </p:nvPr>
        </p:nvSpPr>
        <p:spPr>
          <a:xfrm>
            <a:off x="4645025" y="2174875"/>
            <a:ext cx="3529584" cy="3716338"/>
          </a:xfrm>
        </p:spPr>
        <p:txBody>
          <a:bodyPr>
            <a:noAutofit/>
          </a:bodyPr>
          <a:lstStyle>
            <a:lvl1pPr marL="2317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2pPr>
            <a:lvl3pPr marL="6889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3pPr>
            <a:lvl4pPr marL="9144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4pPr>
            <a:lvl5pPr marL="11461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5pPr>
            <a:lvl6pPr marL="13716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6pPr>
            <a:lvl7pPr marL="1603375"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7pPr>
            <a:lvl8pPr marL="1828800" indent="-231775" algn="l" defTabSz="914400" rtl="0" eaLnBrk="1" latinLnBrk="0" hangingPunct="1">
              <a:buSzPct val="90000"/>
              <a:buFont typeface="Wingdings" pitchFamily="2" charset="2"/>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8pPr>
            <a:lvl9pPr marL="2060575" indent="-231775" algn="l" defTabSz="914400" rtl="0" eaLnBrk="1" latinLnBrk="0" hangingPunct="1">
              <a:buSzPct val="90000"/>
              <a:buFont typeface="Wingdings" pitchFamily="2" charset="2"/>
              <a:defRPr lang="en-US" sz="1800" kern="1200" dirty="0">
                <a:solidFill>
                  <a:schemeClr val="bg1"/>
                </a:solidFill>
                <a:effectLst>
                  <a:outerShdw blurRad="101600" dist="12700" dir="3600000" algn="tl" rotWithShape="0">
                    <a:prstClr val="black">
                      <a:alpha val="30000"/>
                    </a:prstClr>
                  </a:outerShdw>
                </a:effectLst>
                <a:latin typeface="+mn-lt"/>
                <a:ea typeface="+mn-ea"/>
                <a:cs typeface="+mn-cs"/>
              </a:defRPr>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7" name="Date Placeholder 6"/>
          <p:cNvSpPr>
            <a:spLocks noGrp="1"/>
          </p:cNvSpPr>
          <p:nvPr>
            <p:ph type="dt" sz="half" idx="10"/>
          </p:nvPr>
        </p:nvSpPr>
        <p:spPr/>
        <p:txBody>
          <a:bodyPr/>
          <a:lstStyle/>
          <a:p>
            <a:fld id="{B9FB6519-B589-5D44-86EB-E9E3CB33C88A}" type="datetimeFigureOut">
              <a:rPr lang="sv-SE" smtClean="0"/>
              <a:t>2012-09-24</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CA5CFF8A-9DC8-4247-B4EA-F2B9A7333363}" type="slidenum">
              <a:rPr lang="sv-SE" smtClean="0"/>
              <a:t>‹Nr.›</a:t>
            </a:fld>
            <a:endParaRPr lang="sv-S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dirty="0"/>
          </a:p>
        </p:txBody>
      </p:sp>
      <p:sp>
        <p:nvSpPr>
          <p:cNvPr id="3" name="Date Placeholder 2"/>
          <p:cNvSpPr>
            <a:spLocks noGrp="1"/>
          </p:cNvSpPr>
          <p:nvPr>
            <p:ph type="dt" sz="half" idx="10"/>
          </p:nvPr>
        </p:nvSpPr>
        <p:spPr/>
        <p:txBody>
          <a:bodyPr/>
          <a:lstStyle/>
          <a:p>
            <a:fld id="{B9FB6519-B589-5D44-86EB-E9E3CB33C88A}" type="datetimeFigureOut">
              <a:rPr lang="sv-SE" smtClean="0"/>
              <a:t>2012-09-24</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CA5CFF8A-9DC8-4247-B4EA-F2B9A7333363}" type="slidenum">
              <a:rPr lang="sv-SE" smtClean="0"/>
              <a:t>‹Nr.›</a:t>
            </a:fld>
            <a:endParaRPr lang="sv-S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descr="overlayBlank.png"/>
          <p:cNvPicPr>
            <a:picLocks noChangeAspect="1"/>
          </p:cNvPicPr>
          <p:nvPr/>
        </p:nvPicPr>
        <p:blipFill>
          <a:blip r:embed="rId2"/>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B9FB6519-B589-5D44-86EB-E9E3CB33C88A}" type="datetimeFigureOut">
              <a:rPr lang="sv-SE" smtClean="0"/>
              <a:t>2012-09-24</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CA5CFF8A-9DC8-4247-B4EA-F2B9A7333363}" type="slidenum">
              <a:rPr lang="sv-SE" smtClean="0"/>
              <a:t>‹Nr.›</a:t>
            </a:fld>
            <a:endParaRPr lang="sv-S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Innehåll med bildtext">
    <p:spTree>
      <p:nvGrpSpPr>
        <p:cNvPr id="1" name=""/>
        <p:cNvGrpSpPr/>
        <p:nvPr/>
      </p:nvGrpSpPr>
      <p:grpSpPr>
        <a:xfrm>
          <a:off x="0" y="0"/>
          <a:ext cx="0" cy="0"/>
          <a:chOff x="0" y="0"/>
          <a:chExt cx="0" cy="0"/>
        </a:xfrm>
      </p:grpSpPr>
      <p:pic>
        <p:nvPicPr>
          <p:cNvPr id="9" name="Picture 8" descr="overlayBlank.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966787" y="838200"/>
            <a:ext cx="3474720" cy="1619250"/>
          </a:xfrm>
        </p:spPr>
        <p:txBody>
          <a:bodyPr vert="horz" lIns="91440" tIns="45720" rIns="91440" bIns="45720" rtlCol="0" anchor="b">
            <a:noAutofit/>
          </a:bodyPr>
          <a:lstStyle>
            <a:lvl1pPr algn="ctr" defTabSz="914400" rtl="0" eaLnBrk="1" latinLnBrk="0" hangingPunct="1">
              <a:lnSpc>
                <a:spcPct val="95000"/>
              </a:lnSpc>
              <a:spcBef>
                <a:spcPct val="0"/>
              </a:spcBef>
              <a:buNone/>
              <a:defRPr lang="en-US" sz="3000" b="1" kern="1200" dirty="0" smtClean="0">
                <a:solidFill>
                  <a:schemeClr val="bg1"/>
                </a:solidFill>
                <a:effectLst>
                  <a:outerShdw blurRad="101600" dist="12700" dir="3600000" algn="tl" rotWithShape="0">
                    <a:prstClr val="black">
                      <a:alpha val="30000"/>
                    </a:prstClr>
                  </a:outerShdw>
                </a:effectLst>
                <a:latin typeface="+mj-lt"/>
                <a:ea typeface="+mj-ea"/>
                <a:cs typeface="+mj-cs"/>
              </a:defRPr>
            </a:lvl1pPr>
          </a:lstStyle>
          <a:p>
            <a:r>
              <a:rPr lang="sv-SE" smtClean="0"/>
              <a:t>Klicka här för att ändra format</a:t>
            </a:r>
            <a:endParaRPr lang="en-US" dirty="0"/>
          </a:p>
        </p:txBody>
      </p:sp>
      <p:sp>
        <p:nvSpPr>
          <p:cNvPr id="3" name="Content Placeholder 2"/>
          <p:cNvSpPr>
            <a:spLocks noGrp="1"/>
          </p:cNvSpPr>
          <p:nvPr>
            <p:ph idx="1"/>
          </p:nvPr>
        </p:nvSpPr>
        <p:spPr>
          <a:xfrm>
            <a:off x="4727892" y="838200"/>
            <a:ext cx="3474720" cy="4572000"/>
          </a:xfrm>
        </p:spPr>
        <p:txBody>
          <a:bodyPr>
            <a:normAutofit/>
          </a:bodyPr>
          <a:lstStyle>
            <a:lvl1pPr marL="282575" indent="-282575">
              <a:defRPr sz="2400"/>
            </a:lvl1pPr>
            <a:lvl2pPr marL="573088" indent="-282575">
              <a:defRPr sz="2200"/>
            </a:lvl2pPr>
            <a:lvl3pPr marL="855663" indent="-282575">
              <a:defRPr sz="2000"/>
            </a:lvl3pPr>
            <a:lvl4pPr marL="1146175" indent="-282575">
              <a:defRPr sz="1800"/>
            </a:lvl4pPr>
            <a:lvl5pPr marL="1430338" indent="-282575">
              <a:defRPr sz="1800"/>
            </a:lvl5pPr>
            <a:lvl6pPr marL="1712913" indent="-282575">
              <a:defRPr sz="1800"/>
            </a:lvl6pPr>
            <a:lvl7pPr marL="2003425" indent="-282575">
              <a:defRPr sz="1800"/>
            </a:lvl7pPr>
            <a:lvl8pPr marL="2286000" indent="-282575">
              <a:defRPr sz="1800"/>
            </a:lvl8pPr>
            <a:lvl9pPr marL="2568575" indent="-282575">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Text Placeholder 3"/>
          <p:cNvSpPr>
            <a:spLocks noGrp="1"/>
          </p:cNvSpPr>
          <p:nvPr>
            <p:ph type="body" sz="half" idx="2"/>
          </p:nvPr>
        </p:nvSpPr>
        <p:spPr>
          <a:xfrm>
            <a:off x="966787" y="2474258"/>
            <a:ext cx="3474720" cy="2743200"/>
          </a:xfrm>
        </p:spPr>
        <p:txBody>
          <a:bodyPr vert="horz" lIns="91440" tIns="45720" rIns="91440" bIns="45720" rtlCol="0">
            <a:normAutofit/>
          </a:bodyPr>
          <a:lstStyle>
            <a:lvl1pPr marL="0" indent="0" algn="ctr">
              <a:lnSpc>
                <a:spcPct val="110000"/>
              </a:lnSpc>
              <a:spcBef>
                <a:spcPts val="600"/>
              </a:spcBef>
              <a:buNone/>
              <a:defRPr lang="en-US" sz="1800" kern="1200" smtClean="0">
                <a:solidFill>
                  <a:schemeClr val="bg1"/>
                </a:solidFill>
                <a:effectLst>
                  <a:outerShdw blurRad="101600" dist="12700" dir="3600000" algn="tl" rotWithShape="0">
                    <a:prstClr val="black">
                      <a:alpha val="3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spcAft>
                <a:spcPts val="0"/>
              </a:spcAft>
              <a:buSzPct val="90000"/>
              <a:buFont typeface="Wingdings" pitchFamily="2" charset="2"/>
              <a:buNone/>
            </a:pPr>
            <a:r>
              <a:rPr lang="sv-SE" smtClean="0"/>
              <a:t>Klicka här för att ändra format på bakgrundstexten</a:t>
            </a:r>
          </a:p>
        </p:txBody>
      </p:sp>
      <p:sp>
        <p:nvSpPr>
          <p:cNvPr id="5" name="Date Placeholder 4"/>
          <p:cNvSpPr>
            <a:spLocks noGrp="1"/>
          </p:cNvSpPr>
          <p:nvPr>
            <p:ph type="dt" sz="half" idx="10"/>
          </p:nvPr>
        </p:nvSpPr>
        <p:spPr/>
        <p:txBody>
          <a:bodyPr/>
          <a:lstStyle/>
          <a:p>
            <a:fld id="{B9FB6519-B589-5D44-86EB-E9E3CB33C88A}" type="datetimeFigureOut">
              <a:rPr lang="sv-SE" smtClean="0"/>
              <a:t>2012-09-24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CA5CFF8A-9DC8-4247-B4EA-F2B9A7333363}" type="slidenum">
              <a:rPr lang="sv-SE" smtClean="0"/>
              <a:t>‹Nr.›</a:t>
            </a:fld>
            <a:endParaRPr lang="sv-S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overlayText.png"/>
          <p:cNvPicPr>
            <a:picLocks noChangeAspect="1"/>
          </p:cNvPicPr>
          <p:nvPr/>
        </p:nvPicPr>
        <p:blipFill>
          <a:blip r:embed="rId15"/>
          <a:stretch>
            <a:fillRect/>
          </a:stretch>
        </p:blipFill>
        <p:spPr>
          <a:xfrm>
            <a:off x="0" y="0"/>
            <a:ext cx="9144000" cy="6858000"/>
          </a:xfrm>
          <a:prstGeom prst="rect">
            <a:avLst/>
          </a:prstGeom>
        </p:spPr>
      </p:pic>
      <p:sp>
        <p:nvSpPr>
          <p:cNvPr id="2" name="Title Placeholder 1"/>
          <p:cNvSpPr>
            <a:spLocks noGrp="1"/>
          </p:cNvSpPr>
          <p:nvPr>
            <p:ph type="title"/>
          </p:nvPr>
        </p:nvSpPr>
        <p:spPr>
          <a:xfrm>
            <a:off x="779463" y="89647"/>
            <a:ext cx="7583488" cy="1143000"/>
          </a:xfrm>
          <a:prstGeom prst="rect">
            <a:avLst/>
          </a:prstGeom>
        </p:spPr>
        <p:txBody>
          <a:bodyPr vert="horz" lIns="91440" tIns="45720" rIns="91440" bIns="45720" rtlCol="0" anchor="ctr">
            <a:noAutofit/>
          </a:bodyPr>
          <a:lstStyle/>
          <a:p>
            <a:r>
              <a:rPr lang="sv-SE" smtClean="0"/>
              <a:t>Klicka här för att ändra format</a:t>
            </a:r>
            <a:endParaRPr lang="en-US" dirty="0"/>
          </a:p>
        </p:txBody>
      </p:sp>
      <p:sp>
        <p:nvSpPr>
          <p:cNvPr id="3" name="Text Placeholder 2"/>
          <p:cNvSpPr>
            <a:spLocks noGrp="1"/>
          </p:cNvSpPr>
          <p:nvPr>
            <p:ph type="body" idx="1"/>
          </p:nvPr>
        </p:nvSpPr>
        <p:spPr>
          <a:xfrm>
            <a:off x="955675" y="1600200"/>
            <a:ext cx="7232650" cy="429101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2"/>
          </p:nvPr>
        </p:nvSpPr>
        <p:spPr>
          <a:xfrm>
            <a:off x="5486400" y="6172200"/>
            <a:ext cx="3200400" cy="365125"/>
          </a:xfrm>
          <a:prstGeom prst="rect">
            <a:avLst/>
          </a:prstGeom>
        </p:spPr>
        <p:txBody>
          <a:bodyPr vert="horz" lIns="91440" tIns="45720" rIns="91440" bIns="45720" rtlCol="0" anchor="ctr"/>
          <a:lstStyle>
            <a:lvl1pPr algn="r">
              <a:defRPr sz="1000" b="1">
                <a:solidFill>
                  <a:schemeClr val="bg1"/>
                </a:solidFill>
              </a:defRPr>
            </a:lvl1pPr>
          </a:lstStyle>
          <a:p>
            <a:fld id="{B9FB6519-B589-5D44-86EB-E9E3CB33C88A}" type="datetimeFigureOut">
              <a:rPr lang="sv-SE" smtClean="0"/>
              <a:t>2012-09-24</a:t>
            </a:fld>
            <a:endParaRPr lang="sv-SE"/>
          </a:p>
        </p:txBody>
      </p:sp>
      <p:sp>
        <p:nvSpPr>
          <p:cNvPr id="5" name="Footer Placeholder 4"/>
          <p:cNvSpPr>
            <a:spLocks noGrp="1"/>
          </p:cNvSpPr>
          <p:nvPr>
            <p:ph type="ftr" sz="quarter" idx="3"/>
          </p:nvPr>
        </p:nvSpPr>
        <p:spPr>
          <a:xfrm>
            <a:off x="457200" y="6172200"/>
            <a:ext cx="3200400" cy="365125"/>
          </a:xfrm>
          <a:prstGeom prst="rect">
            <a:avLst/>
          </a:prstGeom>
        </p:spPr>
        <p:txBody>
          <a:bodyPr vert="horz" lIns="91440" tIns="45720" rIns="91440" bIns="45720" rtlCol="0" anchor="ctr"/>
          <a:lstStyle>
            <a:lvl1pPr algn="l">
              <a:defRPr sz="1000" b="1">
                <a:solidFill>
                  <a:schemeClr val="bg1"/>
                </a:solidFill>
              </a:defRPr>
            </a:lvl1pPr>
          </a:lstStyle>
          <a:p>
            <a:endParaRPr lang="sv-SE"/>
          </a:p>
        </p:txBody>
      </p:sp>
      <p:sp>
        <p:nvSpPr>
          <p:cNvPr id="6" name="Slide Number Placeholder 5"/>
          <p:cNvSpPr>
            <a:spLocks noGrp="1"/>
          </p:cNvSpPr>
          <p:nvPr>
            <p:ph type="sldNum" sz="quarter" idx="4"/>
          </p:nvPr>
        </p:nvSpPr>
        <p:spPr>
          <a:xfrm>
            <a:off x="4305300" y="6172200"/>
            <a:ext cx="533400" cy="365125"/>
          </a:xfrm>
          <a:prstGeom prst="rect">
            <a:avLst/>
          </a:prstGeom>
        </p:spPr>
        <p:txBody>
          <a:bodyPr vert="horz" lIns="91440" tIns="45720" rIns="91440" bIns="45720" rtlCol="0" anchor="ctr"/>
          <a:lstStyle>
            <a:lvl1pPr algn="ctr">
              <a:defRPr sz="1000" b="1">
                <a:solidFill>
                  <a:schemeClr val="bg1"/>
                </a:solidFill>
              </a:defRPr>
            </a:lvl1pPr>
          </a:lstStyle>
          <a:p>
            <a:fld id="{CA5CFF8A-9DC8-4247-B4EA-F2B9A7333363}" type="slidenum">
              <a:rPr lang="sv-SE" smtClean="0"/>
              <a:t>‹Nr.›</a:t>
            </a:fld>
            <a:endParaRPr lang="sv-SE"/>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914400" rtl="0" eaLnBrk="1" latinLnBrk="0" hangingPunct="1">
        <a:lnSpc>
          <a:spcPct val="95000"/>
        </a:lnSpc>
        <a:spcBef>
          <a:spcPct val="0"/>
        </a:spcBef>
        <a:buNone/>
        <a:defRPr sz="4800" b="1" kern="1200">
          <a:solidFill>
            <a:schemeClr val="bg1"/>
          </a:solidFill>
          <a:effectLst>
            <a:outerShdw blurRad="101600" dist="12700" dir="3600000" algn="tl" rotWithShape="0">
              <a:prstClr val="black">
                <a:alpha val="30000"/>
              </a:prstClr>
            </a:outerShdw>
          </a:effectLst>
          <a:latin typeface="+mj-lt"/>
          <a:ea typeface="+mj-ea"/>
          <a:cs typeface="+mj-cs"/>
        </a:defRPr>
      </a:lvl1pPr>
    </p:titleStyle>
    <p:bodyStyle>
      <a:lvl1pPr marL="457200" indent="-457200" algn="l" defTabSz="914400" rtl="0" eaLnBrk="1" latinLnBrk="0" hangingPunct="1">
        <a:spcBef>
          <a:spcPts val="2000"/>
        </a:spcBef>
        <a:spcAft>
          <a:spcPts val="0"/>
        </a:spcAft>
        <a:buSzPct val="90000"/>
        <a:buFont typeface="Wingdings" pitchFamily="2" charset="2"/>
        <a:buChar char=""/>
        <a:defRPr sz="2400" kern="1200">
          <a:solidFill>
            <a:schemeClr val="bg1"/>
          </a:solidFill>
          <a:effectLst>
            <a:outerShdw blurRad="101600" dist="12700" dir="3600000" algn="tl" rotWithShape="0">
              <a:prstClr val="black">
                <a:alpha val="30000"/>
              </a:prstClr>
            </a:outerShdw>
          </a:effectLst>
          <a:latin typeface="+mn-lt"/>
          <a:ea typeface="+mn-ea"/>
          <a:cs typeface="+mn-cs"/>
        </a:defRPr>
      </a:lvl1pPr>
      <a:lvl2pPr marL="914400" indent="-457200" algn="l" defTabSz="914400" rtl="0" eaLnBrk="1" latinLnBrk="0" hangingPunct="1">
        <a:spcBef>
          <a:spcPts val="1000"/>
        </a:spcBef>
        <a:spcAft>
          <a:spcPts val="0"/>
        </a:spcAft>
        <a:buSzPct val="90000"/>
        <a:buFont typeface="Wingdings" pitchFamily="2" charset="2"/>
        <a:buChar char=""/>
        <a:defRPr sz="2200" kern="1200">
          <a:solidFill>
            <a:schemeClr val="bg1"/>
          </a:solidFill>
          <a:effectLst>
            <a:outerShdw blurRad="101600" dist="12700" dir="3600000" algn="tl" rotWithShape="0">
              <a:prstClr val="black">
                <a:alpha val="30000"/>
              </a:prstClr>
            </a:outerShdw>
          </a:effectLst>
          <a:latin typeface="+mn-lt"/>
          <a:ea typeface="+mn-ea"/>
          <a:cs typeface="+mn-cs"/>
        </a:defRPr>
      </a:lvl2pPr>
      <a:lvl3pPr marL="1371600" indent="-457200" algn="l" defTabSz="914400" rtl="0" eaLnBrk="1" latinLnBrk="0" hangingPunct="1">
        <a:spcBef>
          <a:spcPts val="1000"/>
        </a:spcBef>
        <a:spcAft>
          <a:spcPts val="0"/>
        </a:spcAft>
        <a:buSzPct val="90000"/>
        <a:buFont typeface="Wingdings" pitchFamily="2" charset="2"/>
        <a:buChar char=""/>
        <a:defRPr sz="2000" kern="1200">
          <a:solidFill>
            <a:schemeClr val="bg1"/>
          </a:solidFill>
          <a:effectLst>
            <a:outerShdw blurRad="101600" dist="12700" dir="3600000" algn="tl" rotWithShape="0">
              <a:prstClr val="black">
                <a:alpha val="30000"/>
              </a:prstClr>
            </a:outerShdw>
          </a:effectLst>
          <a:latin typeface="+mn-lt"/>
          <a:ea typeface="+mn-ea"/>
          <a:cs typeface="+mn-cs"/>
        </a:defRPr>
      </a:lvl3pPr>
      <a:lvl4pPr marL="1828800" indent="-457200" algn="l" defTabSz="914400" rtl="0" eaLnBrk="1" latinLnBrk="0" hangingPunct="1">
        <a:spcBef>
          <a:spcPts val="1000"/>
        </a:spcBef>
        <a:spcAft>
          <a:spcPts val="0"/>
        </a:spcAft>
        <a:buSzPct val="90000"/>
        <a:buFont typeface="Wingdings" pitchFamily="2" charset="2"/>
        <a:buChar char=""/>
        <a:defRPr sz="1800" kern="1200">
          <a:solidFill>
            <a:schemeClr val="bg1"/>
          </a:solidFill>
          <a:effectLst>
            <a:outerShdw blurRad="101600" dist="12700" dir="3600000" algn="tl" rotWithShape="0">
              <a:prstClr val="black">
                <a:alpha val="30000"/>
              </a:prstClr>
            </a:outerShdw>
          </a:effectLst>
          <a:latin typeface="+mn-lt"/>
          <a:ea typeface="+mn-ea"/>
          <a:cs typeface="+mn-cs"/>
        </a:defRPr>
      </a:lvl4pPr>
      <a:lvl5pPr marL="2286000" indent="-457200" algn="l" defTabSz="914400" rtl="0" eaLnBrk="1" latinLnBrk="0" hangingPunct="1">
        <a:spcBef>
          <a:spcPts val="1000"/>
        </a:spcBef>
        <a:spcAft>
          <a:spcPts val="0"/>
        </a:spcAft>
        <a:buSzPct val="90000"/>
        <a:buFont typeface="Wingdings" pitchFamily="2" charset="2"/>
        <a:buChar char=""/>
        <a:defRPr sz="1800" kern="1200">
          <a:solidFill>
            <a:schemeClr val="bg1"/>
          </a:solidFill>
          <a:effectLst>
            <a:outerShdw blurRad="101600" dist="12700" dir="3600000" algn="tl" rotWithShape="0">
              <a:prstClr val="black">
                <a:alpha val="30000"/>
              </a:prstClr>
            </a:outerShdw>
          </a:effectLst>
          <a:latin typeface="+mn-lt"/>
          <a:ea typeface="+mn-ea"/>
          <a:cs typeface="+mn-cs"/>
        </a:defRPr>
      </a:lvl5pPr>
      <a:lvl6pPr marL="2743200" indent="-457200" algn="l" defTabSz="914400" rtl="0" eaLnBrk="1" latinLnBrk="0" hangingPunct="1">
        <a:spcBef>
          <a:spcPts val="1000"/>
        </a:spcBef>
        <a:buSzPct val="90000"/>
        <a:buFont typeface="Wingdings" pitchFamily="2" charset="2"/>
        <a:buChar char="{"/>
        <a:defRPr lang="en-US" sz="1800" kern="1200" dirty="0" smtClean="0">
          <a:solidFill>
            <a:schemeClr val="bg1"/>
          </a:solidFill>
          <a:effectLst>
            <a:outerShdw blurRad="101600" dist="12700" dir="3600000" algn="tl" rotWithShape="0">
              <a:prstClr val="black">
                <a:alpha val="30000"/>
              </a:prstClr>
            </a:outerShdw>
          </a:effectLst>
          <a:latin typeface="+mn-lt"/>
          <a:ea typeface="+mn-ea"/>
          <a:cs typeface="+mn-cs"/>
        </a:defRPr>
      </a:lvl6pPr>
      <a:lvl7pPr marL="3200400" indent="-457200" algn="l" defTabSz="914400" rtl="0" eaLnBrk="1" latinLnBrk="0" hangingPunct="1">
        <a:spcBef>
          <a:spcPts val="1000"/>
        </a:spcBef>
        <a:buSzPct val="90000"/>
        <a:buFont typeface="Wingdings" pitchFamily="2" charset="2"/>
        <a:buChar char="|"/>
        <a:defRPr lang="en-US" sz="1800" kern="1200" baseline="0" dirty="0" smtClean="0">
          <a:solidFill>
            <a:schemeClr val="bg1"/>
          </a:solidFill>
          <a:effectLst>
            <a:outerShdw blurRad="101600" dist="12700" dir="3600000" algn="tl" rotWithShape="0">
              <a:prstClr val="black">
                <a:alpha val="30000"/>
              </a:prstClr>
            </a:outerShdw>
          </a:effectLst>
          <a:latin typeface="+mn-lt"/>
          <a:ea typeface="+mn-ea"/>
          <a:cs typeface="+mn-cs"/>
        </a:defRPr>
      </a:lvl7pPr>
      <a:lvl8pPr marL="3657600" indent="-457200" algn="l" defTabSz="914400" rtl="0" eaLnBrk="1" latinLnBrk="0" hangingPunct="1">
        <a:spcBef>
          <a:spcPts val="1000"/>
        </a:spcBef>
        <a:buSzPct val="90000"/>
        <a:buFont typeface="Wingdings" pitchFamily="2" charset="2"/>
        <a:buChar char="{"/>
        <a:defRPr lang="en-US" sz="1800" kern="1200" baseline="0" dirty="0" smtClean="0">
          <a:solidFill>
            <a:schemeClr val="bg1"/>
          </a:solidFill>
          <a:effectLst>
            <a:outerShdw blurRad="101600" dist="12700" dir="3600000" algn="tl" rotWithShape="0">
              <a:prstClr val="black">
                <a:alpha val="30000"/>
              </a:prstClr>
            </a:outerShdw>
          </a:effectLst>
          <a:latin typeface="+mn-lt"/>
          <a:ea typeface="+mn-ea"/>
          <a:cs typeface="+mn-cs"/>
        </a:defRPr>
      </a:lvl8pPr>
      <a:lvl9pPr marL="4114800" indent="-457200" algn="l" defTabSz="914400" rtl="0" eaLnBrk="1" latinLnBrk="0" hangingPunct="1">
        <a:spcBef>
          <a:spcPts val="1000"/>
        </a:spcBef>
        <a:buSzPct val="90000"/>
        <a:buFont typeface="Wingdings" pitchFamily="2" charset="2"/>
        <a:buChar char="|"/>
        <a:defRPr lang="en-US" sz="1800" kern="1200" dirty="0">
          <a:solidFill>
            <a:schemeClr val="bg1"/>
          </a:solidFill>
          <a:effectLst>
            <a:outerShdw blurRad="101600" dist="12700" dir="3600000" algn="tl" rotWithShape="0">
              <a:prstClr val="black">
                <a:alpha val="30000"/>
              </a:prst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753805" y="0"/>
            <a:ext cx="7583488" cy="1679575"/>
          </a:xfrm>
        </p:spPr>
        <p:txBody>
          <a:bodyPr/>
          <a:lstStyle/>
          <a:p>
            <a:r>
              <a:rPr lang="sv-SE" dirty="0" smtClean="0"/>
              <a:t>LIN</a:t>
            </a:r>
            <a:endParaRPr lang="sv-SE" dirty="0"/>
          </a:p>
        </p:txBody>
      </p:sp>
      <p:pic>
        <p:nvPicPr>
          <p:cNvPr id="4" name="Bildobjekt 3"/>
          <p:cNvPicPr>
            <a:picLocks noChangeAspect="1"/>
          </p:cNvPicPr>
          <p:nvPr/>
        </p:nvPicPr>
        <p:blipFill>
          <a:blip r:embed="rId2"/>
          <a:stretch>
            <a:fillRect/>
          </a:stretch>
        </p:blipFill>
        <p:spPr>
          <a:xfrm>
            <a:off x="1817004" y="1897645"/>
            <a:ext cx="5689600" cy="4267200"/>
          </a:xfrm>
          <a:prstGeom prst="rect">
            <a:avLst/>
          </a:prstGeom>
        </p:spPr>
      </p:pic>
    </p:spTree>
    <p:extLst>
      <p:ext uri="{BB962C8B-B14F-4D97-AF65-F5344CB8AC3E}">
        <p14:creationId xmlns:p14="http://schemas.microsoft.com/office/powerpoint/2010/main" val="115815086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Så här ser linblomman ut</a:t>
            </a:r>
            <a:endParaRPr lang="sv-SE" dirty="0"/>
          </a:p>
        </p:txBody>
      </p:sp>
      <p:pic>
        <p:nvPicPr>
          <p:cNvPr id="4" name="Bildobjekt 3"/>
          <p:cNvPicPr>
            <a:picLocks noChangeAspect="1"/>
          </p:cNvPicPr>
          <p:nvPr/>
        </p:nvPicPr>
        <p:blipFill>
          <a:blip r:embed="rId2"/>
          <a:stretch>
            <a:fillRect/>
          </a:stretch>
        </p:blipFill>
        <p:spPr>
          <a:xfrm>
            <a:off x="2212897" y="1402392"/>
            <a:ext cx="4528973" cy="3492971"/>
          </a:xfrm>
          <a:prstGeom prst="rect">
            <a:avLst/>
          </a:prstGeom>
        </p:spPr>
      </p:pic>
      <p:sp>
        <p:nvSpPr>
          <p:cNvPr id="5" name="textruta 4"/>
          <p:cNvSpPr txBox="1"/>
          <p:nvPr/>
        </p:nvSpPr>
        <p:spPr>
          <a:xfrm>
            <a:off x="1270090" y="5269704"/>
            <a:ext cx="6414591" cy="646331"/>
          </a:xfrm>
          <a:prstGeom prst="rect">
            <a:avLst/>
          </a:prstGeom>
          <a:noFill/>
        </p:spPr>
        <p:txBody>
          <a:bodyPr wrap="square" rtlCol="0">
            <a:spAutoFit/>
          </a:bodyPr>
          <a:lstStyle/>
          <a:p>
            <a:r>
              <a:rPr lang="sv-SE" dirty="0" smtClean="0">
                <a:solidFill>
                  <a:srgbClr val="FFFFFF"/>
                </a:solidFill>
              </a:rPr>
              <a:t>Linn</a:t>
            </a:r>
            <a:r>
              <a:rPr lang="sv-SE" dirty="0" smtClean="0">
                <a:solidFill>
                  <a:srgbClr val="FFFFFF"/>
                </a:solidFill>
              </a:rPr>
              <a:t>é namngav linet; </a:t>
            </a:r>
            <a:r>
              <a:rPr lang="sv-SE" dirty="0" err="1" smtClean="0">
                <a:solidFill>
                  <a:srgbClr val="FFFFFF"/>
                </a:solidFill>
              </a:rPr>
              <a:t>Linum</a:t>
            </a:r>
            <a:r>
              <a:rPr lang="sv-SE" dirty="0" smtClean="0">
                <a:solidFill>
                  <a:srgbClr val="FFFFFF"/>
                </a:solidFill>
              </a:rPr>
              <a:t> </a:t>
            </a:r>
            <a:r>
              <a:rPr lang="sv-SE" dirty="0" err="1">
                <a:solidFill>
                  <a:srgbClr val="FFFFFF"/>
                </a:solidFill>
              </a:rPr>
              <a:t>usitatissium</a:t>
            </a:r>
            <a:r>
              <a:rPr lang="sv-SE" dirty="0">
                <a:solidFill>
                  <a:srgbClr val="FFFFFF"/>
                </a:solidFill>
              </a:rPr>
              <a:t> </a:t>
            </a:r>
            <a:r>
              <a:rPr lang="sv-SE" dirty="0" smtClean="0">
                <a:solidFill>
                  <a:srgbClr val="FFFFFF"/>
                </a:solidFill>
              </a:rPr>
              <a:t> </a:t>
            </a:r>
            <a:r>
              <a:rPr lang="sv-SE" dirty="0">
                <a:solidFill>
                  <a:srgbClr val="FFFFFF"/>
                </a:solidFill>
              </a:rPr>
              <a:t>"det allra mest användbara" eller "det högst nyttiga linet".</a:t>
            </a:r>
          </a:p>
        </p:txBody>
      </p:sp>
    </p:spTree>
    <p:extLst>
      <p:ext uri="{BB962C8B-B14F-4D97-AF65-F5344CB8AC3E}">
        <p14:creationId xmlns:p14="http://schemas.microsoft.com/office/powerpoint/2010/main" val="414590585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Lin används till många saker</a:t>
            </a:r>
            <a:endParaRPr lang="sv-SE" dirty="0"/>
          </a:p>
        </p:txBody>
      </p:sp>
      <p:sp>
        <p:nvSpPr>
          <p:cNvPr id="3" name="Platshållare för innehåll 2"/>
          <p:cNvSpPr>
            <a:spLocks noGrp="1"/>
          </p:cNvSpPr>
          <p:nvPr>
            <p:ph idx="1"/>
          </p:nvPr>
        </p:nvSpPr>
        <p:spPr>
          <a:xfrm>
            <a:off x="955675" y="2563727"/>
            <a:ext cx="7232650" cy="4291013"/>
          </a:xfrm>
        </p:spPr>
        <p:txBody>
          <a:bodyPr/>
          <a:lstStyle/>
          <a:p>
            <a:r>
              <a:rPr lang="sv-SE" dirty="0" smtClean="0"/>
              <a:t>Fröna används till mat</a:t>
            </a:r>
          </a:p>
          <a:p>
            <a:r>
              <a:rPr lang="sv-SE" dirty="0" smtClean="0"/>
              <a:t>Fröna pressas för att få fram olja</a:t>
            </a:r>
          </a:p>
          <a:p>
            <a:r>
              <a:rPr lang="sv-SE" dirty="0" smtClean="0"/>
              <a:t>Stjälkarna till garn till kläder</a:t>
            </a:r>
          </a:p>
          <a:p>
            <a:r>
              <a:rPr lang="sv-SE" dirty="0" smtClean="0"/>
              <a:t>Stjälkarna till isolering av hus och rör när man sätter in element</a:t>
            </a:r>
            <a:endParaRPr lang="sv-SE" dirty="0"/>
          </a:p>
        </p:txBody>
      </p:sp>
    </p:spTree>
    <p:extLst>
      <p:ext uri="{BB962C8B-B14F-4D97-AF65-F5344CB8AC3E}">
        <p14:creationId xmlns:p14="http://schemas.microsoft.com/office/powerpoint/2010/main" val="168421361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Så här ser fröna ut</a:t>
            </a:r>
            <a:endParaRPr lang="sv-SE" dirty="0"/>
          </a:p>
        </p:txBody>
      </p:sp>
      <p:pic>
        <p:nvPicPr>
          <p:cNvPr id="4" name="Bildobjekt 3"/>
          <p:cNvPicPr>
            <a:picLocks noChangeAspect="1"/>
          </p:cNvPicPr>
          <p:nvPr/>
        </p:nvPicPr>
        <p:blipFill>
          <a:blip r:embed="rId2"/>
          <a:stretch>
            <a:fillRect/>
          </a:stretch>
        </p:blipFill>
        <p:spPr>
          <a:xfrm>
            <a:off x="2182721" y="1432929"/>
            <a:ext cx="4445000" cy="3556000"/>
          </a:xfrm>
          <a:prstGeom prst="rect">
            <a:avLst/>
          </a:prstGeom>
        </p:spPr>
      </p:pic>
    </p:spTree>
    <p:extLst>
      <p:ext uri="{BB962C8B-B14F-4D97-AF65-F5344CB8AC3E}">
        <p14:creationId xmlns:p14="http://schemas.microsoft.com/office/powerpoint/2010/main" val="3994894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79463" y="661147"/>
            <a:ext cx="7583488" cy="1143000"/>
          </a:xfrm>
        </p:spPr>
        <p:txBody>
          <a:bodyPr/>
          <a:lstStyle/>
          <a:p>
            <a:r>
              <a:rPr lang="sv-SE" dirty="0" smtClean="0"/>
              <a:t>De kan användas till många saker inom matlagning</a:t>
            </a:r>
            <a:endParaRPr lang="sv-SE" dirty="0"/>
          </a:p>
        </p:txBody>
      </p:sp>
      <p:pic>
        <p:nvPicPr>
          <p:cNvPr id="4" name="Bildobjekt 3"/>
          <p:cNvPicPr>
            <a:picLocks noChangeAspect="1"/>
          </p:cNvPicPr>
          <p:nvPr/>
        </p:nvPicPr>
        <p:blipFill>
          <a:blip r:embed="rId2"/>
          <a:stretch>
            <a:fillRect/>
          </a:stretch>
        </p:blipFill>
        <p:spPr>
          <a:xfrm>
            <a:off x="5657670" y="2491478"/>
            <a:ext cx="3058663" cy="1952559"/>
          </a:xfrm>
          <a:prstGeom prst="rect">
            <a:avLst/>
          </a:prstGeom>
        </p:spPr>
      </p:pic>
      <p:pic>
        <p:nvPicPr>
          <p:cNvPr id="5" name="Bildobjekt 4"/>
          <p:cNvPicPr>
            <a:picLocks noChangeAspect="1"/>
          </p:cNvPicPr>
          <p:nvPr/>
        </p:nvPicPr>
        <p:blipFill>
          <a:blip r:embed="rId3"/>
          <a:stretch>
            <a:fillRect/>
          </a:stretch>
        </p:blipFill>
        <p:spPr>
          <a:xfrm>
            <a:off x="525450" y="2502203"/>
            <a:ext cx="2589111" cy="1941834"/>
          </a:xfrm>
          <a:prstGeom prst="rect">
            <a:avLst/>
          </a:prstGeom>
        </p:spPr>
      </p:pic>
      <p:pic>
        <p:nvPicPr>
          <p:cNvPr id="6" name="Bildobjekt 5"/>
          <p:cNvPicPr>
            <a:picLocks noChangeAspect="1"/>
          </p:cNvPicPr>
          <p:nvPr/>
        </p:nvPicPr>
        <p:blipFill>
          <a:blip r:embed="rId4"/>
          <a:stretch>
            <a:fillRect/>
          </a:stretch>
        </p:blipFill>
        <p:spPr>
          <a:xfrm>
            <a:off x="3469433" y="4002235"/>
            <a:ext cx="1903744" cy="2547899"/>
          </a:xfrm>
          <a:prstGeom prst="rect">
            <a:avLst/>
          </a:prstGeom>
        </p:spPr>
      </p:pic>
    </p:spTree>
    <p:extLst>
      <p:ext uri="{BB962C8B-B14F-4D97-AF65-F5344CB8AC3E}">
        <p14:creationId xmlns:p14="http://schemas.microsoft.com/office/powerpoint/2010/main" val="307519139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79463" y="661147"/>
            <a:ext cx="7583488" cy="1143000"/>
          </a:xfrm>
        </p:spPr>
        <p:txBody>
          <a:bodyPr/>
          <a:lstStyle/>
          <a:p>
            <a:r>
              <a:rPr lang="sv-SE" dirty="0" smtClean="0"/>
              <a:t>Linolja av de pressade fröna kan också användas till mycket</a:t>
            </a:r>
            <a:endParaRPr lang="sv-SE" dirty="0"/>
          </a:p>
        </p:txBody>
      </p:sp>
      <p:pic>
        <p:nvPicPr>
          <p:cNvPr id="4" name="Bildobjekt 3"/>
          <p:cNvPicPr>
            <a:picLocks noChangeAspect="1"/>
          </p:cNvPicPr>
          <p:nvPr/>
        </p:nvPicPr>
        <p:blipFill>
          <a:blip r:embed="rId2"/>
          <a:stretch>
            <a:fillRect/>
          </a:stretch>
        </p:blipFill>
        <p:spPr>
          <a:xfrm>
            <a:off x="599853" y="2452378"/>
            <a:ext cx="2350858" cy="2033492"/>
          </a:xfrm>
          <a:prstGeom prst="rect">
            <a:avLst/>
          </a:prstGeom>
        </p:spPr>
      </p:pic>
      <p:pic>
        <p:nvPicPr>
          <p:cNvPr id="5" name="Bildobjekt 4"/>
          <p:cNvPicPr>
            <a:picLocks noChangeAspect="1"/>
          </p:cNvPicPr>
          <p:nvPr/>
        </p:nvPicPr>
        <p:blipFill>
          <a:blip r:embed="rId3"/>
          <a:stretch>
            <a:fillRect/>
          </a:stretch>
        </p:blipFill>
        <p:spPr>
          <a:xfrm>
            <a:off x="5911689" y="2536303"/>
            <a:ext cx="2860263" cy="1902075"/>
          </a:xfrm>
          <a:prstGeom prst="rect">
            <a:avLst/>
          </a:prstGeom>
        </p:spPr>
      </p:pic>
      <p:pic>
        <p:nvPicPr>
          <p:cNvPr id="6" name="Bildobjekt 5"/>
          <p:cNvPicPr>
            <a:picLocks noChangeAspect="1"/>
          </p:cNvPicPr>
          <p:nvPr/>
        </p:nvPicPr>
        <p:blipFill>
          <a:blip r:embed="rId4"/>
          <a:stretch>
            <a:fillRect/>
          </a:stretch>
        </p:blipFill>
        <p:spPr>
          <a:xfrm>
            <a:off x="3322758" y="4274724"/>
            <a:ext cx="2322082" cy="2322082"/>
          </a:xfrm>
          <a:prstGeom prst="rect">
            <a:avLst/>
          </a:prstGeom>
        </p:spPr>
      </p:pic>
    </p:spTree>
    <p:extLst>
      <p:ext uri="{BB962C8B-B14F-4D97-AF65-F5344CB8AC3E}">
        <p14:creationId xmlns:p14="http://schemas.microsoft.com/office/powerpoint/2010/main" val="73999546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Linoljan framställs så här</a:t>
            </a:r>
            <a:endParaRPr lang="sv-SE" dirty="0"/>
          </a:p>
        </p:txBody>
      </p:sp>
      <p:pic>
        <p:nvPicPr>
          <p:cNvPr id="4" name="Bildobjekt 3"/>
          <p:cNvPicPr>
            <a:picLocks noChangeAspect="1"/>
          </p:cNvPicPr>
          <p:nvPr/>
        </p:nvPicPr>
        <p:blipFill>
          <a:blip r:embed="rId3"/>
          <a:stretch>
            <a:fillRect/>
          </a:stretch>
        </p:blipFill>
        <p:spPr>
          <a:xfrm>
            <a:off x="2707585" y="1247485"/>
            <a:ext cx="3334959" cy="2531093"/>
          </a:xfrm>
          <a:prstGeom prst="rect">
            <a:avLst/>
          </a:prstGeom>
        </p:spPr>
      </p:pic>
      <p:sp>
        <p:nvSpPr>
          <p:cNvPr id="5" name="textruta 4"/>
          <p:cNvSpPr txBox="1"/>
          <p:nvPr/>
        </p:nvSpPr>
        <p:spPr>
          <a:xfrm>
            <a:off x="779463" y="3901468"/>
            <a:ext cx="7687798" cy="2862323"/>
          </a:xfrm>
          <a:prstGeom prst="rect">
            <a:avLst/>
          </a:prstGeom>
          <a:noFill/>
        </p:spPr>
        <p:txBody>
          <a:bodyPr wrap="square" rtlCol="0">
            <a:spAutoFit/>
          </a:bodyPr>
          <a:lstStyle/>
          <a:p>
            <a:pPr marL="285750" indent="-285750">
              <a:buFont typeface="Wingdings" charset="2"/>
              <a:buChar char="v"/>
            </a:pPr>
            <a:r>
              <a:rPr lang="sv-SE" dirty="0">
                <a:solidFill>
                  <a:srgbClr val="FFFFFF"/>
                </a:solidFill>
              </a:rPr>
              <a:t>Vid kallpressning pressas hela frön eller fröna malda till mjöl långsamt i en oljepress så att inte friktionsvärme uppstår och den olja man då pressar fram har en ljus gul ton och är av </a:t>
            </a:r>
            <a:r>
              <a:rPr lang="sv-SE" dirty="0" err="1">
                <a:solidFill>
                  <a:srgbClr val="FFFFFF"/>
                </a:solidFill>
              </a:rPr>
              <a:t>matkvalité</a:t>
            </a:r>
            <a:r>
              <a:rPr lang="sv-SE" dirty="0">
                <a:solidFill>
                  <a:srgbClr val="FFFFFF"/>
                </a:solidFill>
              </a:rPr>
              <a:t>. </a:t>
            </a:r>
            <a:endParaRPr lang="sv-SE" dirty="0" smtClean="0">
              <a:solidFill>
                <a:srgbClr val="FFFFFF"/>
              </a:solidFill>
            </a:endParaRPr>
          </a:p>
          <a:p>
            <a:pPr marL="285750" indent="-285750">
              <a:buFont typeface="Wingdings" charset="2"/>
              <a:buChar char="v"/>
            </a:pPr>
            <a:endParaRPr lang="sv-SE" dirty="0">
              <a:solidFill>
                <a:srgbClr val="FFFFFF"/>
              </a:solidFill>
            </a:endParaRPr>
          </a:p>
          <a:p>
            <a:pPr marL="285750" indent="-285750">
              <a:buFont typeface="Wingdings" charset="2"/>
              <a:buChar char="v"/>
              <a:defRPr/>
            </a:pPr>
            <a:r>
              <a:rPr lang="sv-SE" dirty="0">
                <a:solidFill>
                  <a:srgbClr val="FFFFFF"/>
                </a:solidFill>
              </a:rPr>
              <a:t>Vid varmpressning mals fröna till mjöl eller så tar man skalresterna efter kallpressningen och mal dom till ett mjöl som hettas upp med ånga, formas till kakor som pressas en gång till för att få ut resterande mängd olja ur fröet. Denna olja är inte ätbar och måste tvättas/renas innan den går att använda för färgtillverkning eller som linolja för ytbehandling.</a:t>
            </a:r>
          </a:p>
        </p:txBody>
      </p:sp>
    </p:spTree>
    <p:extLst>
      <p:ext uri="{BB962C8B-B14F-4D97-AF65-F5344CB8AC3E}">
        <p14:creationId xmlns:p14="http://schemas.microsoft.com/office/powerpoint/2010/main" val="253457840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Lin till kläder</a:t>
            </a:r>
            <a:endParaRPr lang="sv-SE" dirty="0"/>
          </a:p>
        </p:txBody>
      </p:sp>
      <p:pic>
        <p:nvPicPr>
          <p:cNvPr id="4" name="Bildobjekt 3"/>
          <p:cNvPicPr>
            <a:picLocks noChangeAspect="1"/>
          </p:cNvPicPr>
          <p:nvPr/>
        </p:nvPicPr>
        <p:blipFill>
          <a:blip r:embed="rId2"/>
          <a:stretch>
            <a:fillRect/>
          </a:stretch>
        </p:blipFill>
        <p:spPr>
          <a:xfrm>
            <a:off x="4964894" y="1950759"/>
            <a:ext cx="3487861" cy="2336298"/>
          </a:xfrm>
          <a:prstGeom prst="rect">
            <a:avLst/>
          </a:prstGeom>
        </p:spPr>
      </p:pic>
      <p:pic>
        <p:nvPicPr>
          <p:cNvPr id="5" name="Bildobjekt 4"/>
          <p:cNvPicPr>
            <a:picLocks noChangeAspect="1"/>
          </p:cNvPicPr>
          <p:nvPr/>
        </p:nvPicPr>
        <p:blipFill>
          <a:blip r:embed="rId3"/>
          <a:stretch>
            <a:fillRect/>
          </a:stretch>
        </p:blipFill>
        <p:spPr>
          <a:xfrm>
            <a:off x="923701" y="3020901"/>
            <a:ext cx="3440367" cy="2623280"/>
          </a:xfrm>
          <a:prstGeom prst="rect">
            <a:avLst/>
          </a:prstGeom>
        </p:spPr>
      </p:pic>
    </p:spTree>
    <p:extLst>
      <p:ext uri="{BB962C8B-B14F-4D97-AF65-F5344CB8AC3E}">
        <p14:creationId xmlns:p14="http://schemas.microsoft.com/office/powerpoint/2010/main" val="120855664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Lin-isolering till hus</a:t>
            </a:r>
            <a:endParaRPr lang="sv-SE" dirty="0"/>
          </a:p>
        </p:txBody>
      </p:sp>
      <p:pic>
        <p:nvPicPr>
          <p:cNvPr id="4" name="Bildobjekt 3"/>
          <p:cNvPicPr>
            <a:picLocks noChangeAspect="1"/>
          </p:cNvPicPr>
          <p:nvPr/>
        </p:nvPicPr>
        <p:blipFill>
          <a:blip r:embed="rId2"/>
          <a:stretch>
            <a:fillRect/>
          </a:stretch>
        </p:blipFill>
        <p:spPr>
          <a:xfrm>
            <a:off x="779463" y="1583414"/>
            <a:ext cx="3810000" cy="2857500"/>
          </a:xfrm>
          <a:prstGeom prst="rect">
            <a:avLst/>
          </a:prstGeom>
        </p:spPr>
      </p:pic>
      <p:pic>
        <p:nvPicPr>
          <p:cNvPr id="5" name="Bildobjekt 4"/>
          <p:cNvPicPr>
            <a:picLocks noChangeAspect="1"/>
          </p:cNvPicPr>
          <p:nvPr/>
        </p:nvPicPr>
        <p:blipFill>
          <a:blip r:embed="rId3"/>
          <a:stretch>
            <a:fillRect/>
          </a:stretch>
        </p:blipFill>
        <p:spPr>
          <a:xfrm>
            <a:off x="5410529" y="2113843"/>
            <a:ext cx="2547937" cy="3397249"/>
          </a:xfrm>
          <a:prstGeom prst="rect">
            <a:avLst/>
          </a:prstGeom>
        </p:spPr>
      </p:pic>
    </p:spTree>
    <p:extLst>
      <p:ext uri="{BB962C8B-B14F-4D97-AF65-F5344CB8AC3E}">
        <p14:creationId xmlns:p14="http://schemas.microsoft.com/office/powerpoint/2010/main" val="144979743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79463" y="457200"/>
            <a:ext cx="7583488" cy="1143000"/>
          </a:xfrm>
        </p:spPr>
        <p:txBody>
          <a:bodyPr/>
          <a:lstStyle/>
          <a:p>
            <a:r>
              <a:rPr lang="sv-SE" dirty="0" smtClean="0"/>
              <a:t>Lin till kranar och element</a:t>
            </a:r>
            <a:endParaRPr lang="sv-SE" dirty="0"/>
          </a:p>
        </p:txBody>
      </p:sp>
      <p:pic>
        <p:nvPicPr>
          <p:cNvPr id="4" name="Bildobjekt 3"/>
          <p:cNvPicPr>
            <a:picLocks noChangeAspect="1"/>
          </p:cNvPicPr>
          <p:nvPr/>
        </p:nvPicPr>
        <p:blipFill>
          <a:blip r:embed="rId2"/>
          <a:stretch>
            <a:fillRect/>
          </a:stretch>
        </p:blipFill>
        <p:spPr>
          <a:xfrm>
            <a:off x="4879632" y="3661184"/>
            <a:ext cx="3483319" cy="2614020"/>
          </a:xfrm>
          <a:prstGeom prst="rect">
            <a:avLst/>
          </a:prstGeom>
        </p:spPr>
      </p:pic>
      <p:pic>
        <p:nvPicPr>
          <p:cNvPr id="5" name="Bildobjekt 4"/>
          <p:cNvPicPr>
            <a:picLocks noChangeAspect="1"/>
          </p:cNvPicPr>
          <p:nvPr/>
        </p:nvPicPr>
        <p:blipFill>
          <a:blip r:embed="rId3"/>
          <a:stretch>
            <a:fillRect/>
          </a:stretch>
        </p:blipFill>
        <p:spPr>
          <a:xfrm>
            <a:off x="672195" y="2181080"/>
            <a:ext cx="3810000" cy="1828800"/>
          </a:xfrm>
          <a:prstGeom prst="rect">
            <a:avLst/>
          </a:prstGeom>
        </p:spPr>
      </p:pic>
    </p:spTree>
    <p:extLst>
      <p:ext uri="{BB962C8B-B14F-4D97-AF65-F5344CB8AC3E}">
        <p14:creationId xmlns:p14="http://schemas.microsoft.com/office/powerpoint/2010/main" val="151477474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ommar">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Somma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Sommar">
      <a:fillStyleLst>
        <a:solidFill>
          <a:schemeClr val="phClr"/>
        </a:solidFill>
        <a:solidFill>
          <a:schemeClr val="phClr">
            <a:tint val="90000"/>
            <a:satMod val="135000"/>
          </a:schemeClr>
        </a:solidFill>
        <a:solidFill>
          <a:schemeClr val="phClr">
            <a:shade val="80000"/>
            <a:satMod val="110000"/>
          </a:schemeClr>
        </a:solidFill>
      </a:fillStyleLst>
      <a:lnStyleLst>
        <a:ln w="9525" cap="flat" cmpd="sng" algn="ctr">
          <a:solidFill>
            <a:schemeClr val="phClr">
              <a:satMod val="135000"/>
            </a:schemeClr>
          </a:solidFill>
          <a:prstDash val="solid"/>
        </a:ln>
        <a:ln w="25400" cap="flat" cmpd="sng" algn="ctr">
          <a:solidFill>
            <a:schemeClr val="phClr">
              <a:satMod val="150000"/>
            </a:schemeClr>
          </a:solidFill>
          <a:prstDash val="solid"/>
        </a:ln>
        <a:ln w="38100" cap="flat" cmpd="sng" algn="ctr">
          <a:solidFill>
            <a:schemeClr val="phClr">
              <a:satMod val="150000"/>
            </a:schemeClr>
          </a:solidFill>
          <a:prstDash val="solid"/>
        </a:ln>
      </a:lnStyleLst>
      <a:effectStyleLst>
        <a:effectStyle>
          <a:effectLst/>
        </a:effectStyle>
        <a:effectStyle>
          <a:effectLst>
            <a:outerShdw blurRad="76200" sx="101000" sy="101000" algn="ctr" rotWithShape="0">
              <a:srgbClr val="000000">
                <a:alpha val="50000"/>
              </a:srgbClr>
            </a:outerShdw>
            <a:reflection blurRad="12700" stA="20000" endPos="35000" dist="63500" dir="5400000" sy="-100000" rotWithShape="0"/>
          </a:effectLst>
        </a:effectStyle>
        <a:effectStyle>
          <a:effectLst>
            <a:outerShdw blurRad="127000" sx="103000" sy="103000" algn="ctr" rotWithShape="0">
              <a:srgbClr val="FFFFFF">
                <a:alpha val="65000"/>
              </a:srgbClr>
            </a:outerShdw>
          </a:effectLst>
          <a:scene3d>
            <a:camera prst="orthographicFront">
              <a:rot lat="0" lon="0" rev="0"/>
            </a:camera>
            <a:lightRig rig="morning" dir="t">
              <a:rot lat="0" lon="0" rev="1200000"/>
            </a:lightRig>
          </a:scene3d>
          <a:sp3d>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gs>
            <a:gs pos="100000">
              <a:schemeClr val="tx2"/>
            </a:gs>
          </a:gsLst>
          <a:lin ang="5400000" scaled="0"/>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Sommar.thmx</Template>
  <TotalTime>64</TotalTime>
  <Words>304</Words>
  <Application>Microsoft Macintosh PowerPoint</Application>
  <PresentationFormat>Bildspel på skärmen (4:3)</PresentationFormat>
  <Paragraphs>21</Paragraphs>
  <Slides>10</Slides>
  <Notes>1</Notes>
  <HiddenSlides>0</HiddenSlides>
  <MMClips>0</MMClips>
  <ScaleCrop>false</ScaleCrop>
  <HeadingPairs>
    <vt:vector size="4" baseType="variant">
      <vt:variant>
        <vt:lpstr>Tema</vt:lpstr>
      </vt:variant>
      <vt:variant>
        <vt:i4>1</vt:i4>
      </vt:variant>
      <vt:variant>
        <vt:lpstr>Bildrubriker</vt:lpstr>
      </vt:variant>
      <vt:variant>
        <vt:i4>10</vt:i4>
      </vt:variant>
    </vt:vector>
  </HeadingPairs>
  <TitlesOfParts>
    <vt:vector size="11" baseType="lpstr">
      <vt:lpstr>Sommar</vt:lpstr>
      <vt:lpstr>LIN</vt:lpstr>
      <vt:lpstr>Lin används till många saker</vt:lpstr>
      <vt:lpstr>Så här ser fröna ut</vt:lpstr>
      <vt:lpstr>De kan användas till många saker inom matlagning</vt:lpstr>
      <vt:lpstr>Linolja av de pressade fröna kan också användas till mycket</vt:lpstr>
      <vt:lpstr>Linoljan framställs så här</vt:lpstr>
      <vt:lpstr>Lin till kläder</vt:lpstr>
      <vt:lpstr>Lin-isolering till hus</vt:lpstr>
      <vt:lpstr>Lin till kranar och element</vt:lpstr>
      <vt:lpstr>Så här ser linblomman ut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dc:title>
  <dc:creator>Gunilla Tufvesson</dc:creator>
  <cp:lastModifiedBy>Gunilla Tufvesson</cp:lastModifiedBy>
  <cp:revision>7</cp:revision>
  <dcterms:created xsi:type="dcterms:W3CDTF">2012-09-24T18:32:36Z</dcterms:created>
  <dcterms:modified xsi:type="dcterms:W3CDTF">2012-09-24T19:36:57Z</dcterms:modified>
</cp:coreProperties>
</file>